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257" r:id="rId5"/>
    <p:sldId id="2147477792" r:id="rId6"/>
    <p:sldId id="2147482692" r:id="rId7"/>
    <p:sldId id="2147482689" r:id="rId8"/>
    <p:sldId id="2147475370" r:id="rId9"/>
    <p:sldId id="2147482690" r:id="rId10"/>
    <p:sldId id="2147482691" r:id="rId11"/>
    <p:sldId id="2147482786" r:id="rId12"/>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858F49-CD6D-D0A8-C9E3-D52B78AEC0AE}" name="Dries Acke" initials="DA" userId="S::d.acke@solarpowereurope.org::d3ecb92c-8742-47d1-b6b5-0a634e9bdb2d" providerId="AD"/>
  <p188:author id="{1CD7D058-DB17-0C77-9872-23C3816F150C}" name="Catarina Augusto" initials="CA" userId="Catarina Augusto" providerId="None"/>
  <p188:author id="{A2B4D376-9E80-E141-0AB0-7C5C80982F74}" name="Bethany Meban" initials="BM" userId="S::b.meban@solarpowereurope.org::ae06c48a-27cd-4239-82e1-b10a53dd6d1b" providerId="AD"/>
  <p188:author id="{D889D394-CE57-4A9B-4299-A55932FE3FF3}" name="Simon Dupond" initials="SD" userId="S::s.dupond@solarpowereurope.org::40daef86-8a85-494e-9df8-39e83fab2137" providerId="AD"/>
  <p188:author id="{5F9E14C4-3899-3059-48B8-0AD34C276156}" name="Cécile Musialski" initials="CM" userId="S::cmusialski@tesla.com::603618fc-b82d-4d77-af72-a999de7f975e" providerId="AD"/>
  <p188:author id="{78D127D7-898A-6300-235E-18D8431ACE52}" name="Catarina Augusto" initials="CA" userId="S::c.augusto@solarpowereurope.org::52cb8da6-9fac-4a9c-b012-07372c3bfd4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D5D"/>
    <a:srgbClr val="FF00FF"/>
    <a:srgbClr val="EFC3DD"/>
    <a:srgbClr val="0A0830"/>
    <a:srgbClr val="1E2C48"/>
    <a:srgbClr val="1C3C20"/>
    <a:srgbClr val="66657E"/>
    <a:srgbClr val="BAC7FA"/>
    <a:srgbClr val="A0EAC5"/>
    <a:srgbClr val="F9E8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7F7347-7E86-4F79-6555-8388AB2ED94E}" v="34" dt="2026-10-05T13:55:46.779"/>
    <p1510:client id="{9827C38F-82B6-4129-8F49-5BE03CAE09A8}" v="5" dt="2026-10-05T16:21:27.559"/>
    <p1510:client id="{FDE6F9C2-E85A-0312-F2A1-21D817C3A8AE}" v="1" dt="2026-10-05T11:53:06.249"/>
  </p1510:revLst>
</p1510:revInfo>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lian Georgious" userId="S::lgeorgious@entsoe.eu::0fa1b64f-4fa9-456e-8288-f8ff5e12f899" providerId="AD" clId="Web-{00000000-0000-0000-0000-000000000000}"/>
    <pc:docChg chg="mod">
      <pc:chgData name="Lelian Georgious" userId="S::lgeorgious@entsoe.eu::0fa1b64f-4fa9-456e-8288-f8ff5e12f899" providerId="AD" clId="Web-{00000000-0000-0000-0000-000000000000}" dt="2026-10-06T13:48:57.163" v="0" actId="33475"/>
      <pc:docMkLst>
        <pc:docMk/>
      </pc:docMkLst>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D64E9F-FFF8-4CCF-AB2E-D0A31EE788B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1C86D00E-4AFE-4432-9D52-257353A6EA31}">
      <dgm:prSet phldrT="[Text]" custT="1"/>
      <dgm:spPr/>
      <dgm:t>
        <a:bodyPr/>
        <a:lstStyle/>
        <a:p>
          <a:r>
            <a:rPr lang="en-GB" sz="1600" b="1" dirty="0">
              <a:latin typeface="+mn-lt"/>
            </a:rPr>
            <a:t>Priority 1: Expand the use of DMDs &amp; enable its use for all mass-produced DERs (Article 19, 20 and 21)</a:t>
          </a:r>
        </a:p>
      </dgm:t>
    </dgm:pt>
    <dgm:pt modelId="{DF1DC228-97C6-4AF0-B14F-AB5767B274B1}" type="parTrans" cxnId="{2A5B24FA-9B22-42F4-831D-CF353756FC96}">
      <dgm:prSet/>
      <dgm:spPr/>
      <dgm:t>
        <a:bodyPr/>
        <a:lstStyle/>
        <a:p>
          <a:endParaRPr lang="en-GB" sz="1600" b="1">
            <a:latin typeface="+mn-lt"/>
          </a:endParaRPr>
        </a:p>
      </dgm:t>
    </dgm:pt>
    <dgm:pt modelId="{7F6E40BB-C691-4AF1-B1C8-E107A12B61A8}" type="sibTrans" cxnId="{2A5B24FA-9B22-42F4-831D-CF353756FC96}">
      <dgm:prSet/>
      <dgm:spPr/>
      <dgm:t>
        <a:bodyPr/>
        <a:lstStyle/>
        <a:p>
          <a:endParaRPr lang="en-GB" sz="1600" b="1">
            <a:latin typeface="+mn-lt"/>
          </a:endParaRPr>
        </a:p>
      </dgm:t>
    </dgm:pt>
    <dgm:pt modelId="{195EFED2-8B11-4B17-ADD8-4A32FF63C603}">
      <dgm:prSet phldrT="[Text]" custT="1"/>
      <dgm:spPr/>
      <dgm:t>
        <a:bodyPr/>
        <a:lstStyle/>
        <a:p>
          <a:r>
            <a:rPr lang="en-BE" sz="1600" b="1">
              <a:latin typeface="+mn-lt"/>
            </a:rPr>
            <a:t>Priority </a:t>
          </a:r>
          <a:r>
            <a:rPr lang="en-GB" sz="1600" b="1">
              <a:latin typeface="+mn-lt"/>
            </a:rPr>
            <a:t>3: Harmonised standards for interoperability (NEW proposed Article 32)</a:t>
          </a:r>
        </a:p>
      </dgm:t>
    </dgm:pt>
    <dgm:pt modelId="{91755A87-5B8C-4ABD-82D4-526D311C77B6}" type="parTrans" cxnId="{9C026CEF-AAB5-418A-BDBD-7445C8C1D957}">
      <dgm:prSet/>
      <dgm:spPr/>
      <dgm:t>
        <a:bodyPr/>
        <a:lstStyle/>
        <a:p>
          <a:endParaRPr lang="en-GB" sz="1600" b="1">
            <a:latin typeface="+mn-lt"/>
          </a:endParaRPr>
        </a:p>
      </dgm:t>
    </dgm:pt>
    <dgm:pt modelId="{57890CA2-BE6A-4700-8400-D9048941B906}" type="sibTrans" cxnId="{9C026CEF-AAB5-418A-BDBD-7445C8C1D957}">
      <dgm:prSet/>
      <dgm:spPr/>
      <dgm:t>
        <a:bodyPr/>
        <a:lstStyle/>
        <a:p>
          <a:endParaRPr lang="en-GB" sz="1600" b="1">
            <a:latin typeface="+mn-lt"/>
          </a:endParaRPr>
        </a:p>
      </dgm:t>
    </dgm:pt>
    <dgm:pt modelId="{A391221E-2764-4BB5-826E-CD85CEB23A9D}">
      <dgm:prSet phldrT="[Text]" custT="1"/>
      <dgm:spPr/>
      <dgm:t>
        <a:bodyPr/>
        <a:lstStyle/>
        <a:p>
          <a:r>
            <a:rPr lang="en-GB" sz="1600" b="1">
              <a:latin typeface="+mn-lt"/>
            </a:rPr>
            <a:t>Priority 4: Market based procurement &amp; derogation rules (Article 38 to 41 and  49 to 51)</a:t>
          </a:r>
        </a:p>
      </dgm:t>
    </dgm:pt>
    <dgm:pt modelId="{32125B1D-6A7B-49DD-A248-1C236E961787}" type="parTrans" cxnId="{9791291C-280C-4DDE-9231-3D9C66FB44CA}">
      <dgm:prSet/>
      <dgm:spPr/>
      <dgm:t>
        <a:bodyPr/>
        <a:lstStyle/>
        <a:p>
          <a:endParaRPr lang="en-GB" sz="1600" b="1">
            <a:latin typeface="+mn-lt"/>
          </a:endParaRPr>
        </a:p>
      </dgm:t>
    </dgm:pt>
    <dgm:pt modelId="{0732B57E-5310-4FA8-A3F6-DDBA83ADEE22}" type="sibTrans" cxnId="{9791291C-280C-4DDE-9231-3D9C66FB44CA}">
      <dgm:prSet/>
      <dgm:spPr/>
      <dgm:t>
        <a:bodyPr/>
        <a:lstStyle/>
        <a:p>
          <a:endParaRPr lang="en-GB" sz="1600" b="1">
            <a:latin typeface="+mn-lt"/>
          </a:endParaRPr>
        </a:p>
      </dgm:t>
    </dgm:pt>
    <dgm:pt modelId="{E4A01155-D8FC-4405-9023-4D713FFF5FCB}">
      <dgm:prSet phldrT="[Text]" custT="1"/>
      <dgm:spPr>
        <a:solidFill>
          <a:schemeClr val="accent1"/>
        </a:solidFill>
      </dgm:spPr>
      <dgm:t>
        <a:bodyPr/>
        <a:lstStyle/>
        <a:p>
          <a:r>
            <a:rPr lang="en-GB" sz="1600" b="1">
              <a:latin typeface="+mn-lt"/>
            </a:rPr>
            <a:t>Priority 5:  FCAs framework and use of power control systems for FCA application (Article 40)</a:t>
          </a:r>
        </a:p>
      </dgm:t>
    </dgm:pt>
    <dgm:pt modelId="{741768D6-94CF-4B6C-BCFA-2E8D281A3C50}" type="parTrans" cxnId="{395D18CC-F943-4A08-B824-A3D34E7535B0}">
      <dgm:prSet/>
      <dgm:spPr/>
      <dgm:t>
        <a:bodyPr/>
        <a:lstStyle/>
        <a:p>
          <a:endParaRPr lang="en-GB" sz="1600" b="1">
            <a:latin typeface="+mn-lt"/>
          </a:endParaRPr>
        </a:p>
      </dgm:t>
    </dgm:pt>
    <dgm:pt modelId="{FC34ACFE-3402-4EBE-A630-752772962C63}" type="sibTrans" cxnId="{395D18CC-F943-4A08-B824-A3D34E7535B0}">
      <dgm:prSet/>
      <dgm:spPr/>
      <dgm:t>
        <a:bodyPr/>
        <a:lstStyle/>
        <a:p>
          <a:endParaRPr lang="en-GB" sz="1600" b="1">
            <a:latin typeface="+mn-lt"/>
          </a:endParaRPr>
        </a:p>
      </dgm:t>
    </dgm:pt>
    <dgm:pt modelId="{392996A0-3332-4364-AA74-07418E4AF371}">
      <dgm:prSet phldrT="[Text]" custT="1"/>
      <dgm:spPr/>
      <dgm:t>
        <a:bodyPr/>
        <a:lstStyle/>
        <a:p>
          <a:r>
            <a:rPr lang="en-US" sz="1600" b="1">
              <a:latin typeface="+mn-lt"/>
            </a:rPr>
            <a:t>Priority 6: Harmonised prequalification for FCR as Balancing Services (Article 29) </a:t>
          </a:r>
          <a:endParaRPr lang="en-GB" sz="1600" b="1">
            <a:latin typeface="+mn-lt"/>
          </a:endParaRPr>
        </a:p>
      </dgm:t>
    </dgm:pt>
    <dgm:pt modelId="{2E338B8A-108E-48D9-9CD1-8C33279AF7A4}" type="parTrans" cxnId="{41119911-92E5-4A84-87C5-DBE943664D0D}">
      <dgm:prSet/>
      <dgm:spPr/>
      <dgm:t>
        <a:bodyPr/>
        <a:lstStyle/>
        <a:p>
          <a:endParaRPr lang="en-GB" sz="1600" b="1">
            <a:latin typeface="+mn-lt"/>
          </a:endParaRPr>
        </a:p>
      </dgm:t>
    </dgm:pt>
    <dgm:pt modelId="{9FCB96D0-51E3-4A7A-8D9C-B49AC73325CD}" type="sibTrans" cxnId="{41119911-92E5-4A84-87C5-DBE943664D0D}">
      <dgm:prSet/>
      <dgm:spPr/>
      <dgm:t>
        <a:bodyPr/>
        <a:lstStyle/>
        <a:p>
          <a:endParaRPr lang="en-GB" sz="1600" b="1">
            <a:latin typeface="+mn-lt"/>
          </a:endParaRPr>
        </a:p>
      </dgm:t>
    </dgm:pt>
    <dgm:pt modelId="{88E2D473-8E30-4518-AB2A-B00AA9A4C7E0}">
      <dgm:prSet phldrT="[Text]" custT="1"/>
      <dgm:spPr/>
      <dgm:t>
        <a:bodyPr/>
        <a:lstStyle/>
        <a:p>
          <a:r>
            <a:rPr lang="en-BE" sz="1600" b="1">
              <a:latin typeface="+mn-lt"/>
            </a:rPr>
            <a:t>Priority 2: </a:t>
          </a:r>
          <a:r>
            <a:rPr lang="en-US" sz="1600" b="1">
              <a:latin typeface="+mn-lt"/>
            </a:rPr>
            <a:t>Simplify and harmonise data  requirements for aggregated assets and mass-produced DERs across EU (Article 61)</a:t>
          </a:r>
          <a:r>
            <a:rPr lang="en-GB" sz="1600" b="1">
              <a:latin typeface="+mn-lt"/>
            </a:rPr>
            <a:t> </a:t>
          </a:r>
        </a:p>
      </dgm:t>
    </dgm:pt>
    <dgm:pt modelId="{AA49AE39-C3C3-45FD-B200-E8D805AF35A2}" type="parTrans" cxnId="{6CC10156-0D5E-4906-91B9-A0CB08BE4B70}">
      <dgm:prSet/>
      <dgm:spPr/>
      <dgm:t>
        <a:bodyPr/>
        <a:lstStyle/>
        <a:p>
          <a:endParaRPr lang="en-GB" sz="1600" b="1">
            <a:latin typeface="+mn-lt"/>
          </a:endParaRPr>
        </a:p>
      </dgm:t>
    </dgm:pt>
    <dgm:pt modelId="{A9A19826-2C2F-40AA-9731-2053B6332D34}" type="sibTrans" cxnId="{6CC10156-0D5E-4906-91B9-A0CB08BE4B70}">
      <dgm:prSet/>
      <dgm:spPr/>
      <dgm:t>
        <a:bodyPr/>
        <a:lstStyle/>
        <a:p>
          <a:endParaRPr lang="en-GB" sz="1600" b="1">
            <a:latin typeface="+mn-lt"/>
          </a:endParaRPr>
        </a:p>
      </dgm:t>
    </dgm:pt>
    <dgm:pt modelId="{4FF8E50E-CCAC-4ED5-BDF2-8D3FA6EDBD3B}">
      <dgm:prSet phldrT="[Text]" custT="1"/>
      <dgm:spPr/>
      <dgm:t>
        <a:bodyPr/>
        <a:lstStyle/>
        <a:p>
          <a:r>
            <a:rPr lang="en-GB" sz="1600" b="1" kern="1200">
              <a:latin typeface="+mn-lt"/>
            </a:rPr>
            <a:t>Priority 7: Stakeholders involvement and </a:t>
          </a:r>
          <a:r>
            <a:rPr lang="en-GB" sz="1600" b="1" kern="1200">
              <a:solidFill>
                <a:srgbClr val="FFFFFF"/>
              </a:solidFill>
              <a:latin typeface="+mn-lt"/>
              <a:ea typeface="+mn-ea"/>
              <a:cs typeface="+mn-cs"/>
            </a:rPr>
            <a:t>Implementation</a:t>
          </a:r>
          <a:r>
            <a:rPr lang="en-GB" sz="1600" b="1" kern="1200">
              <a:latin typeface="+mn-lt"/>
            </a:rPr>
            <a:t> of requirements (Article 15) </a:t>
          </a:r>
        </a:p>
      </dgm:t>
    </dgm:pt>
    <dgm:pt modelId="{6012F1A7-C022-4F59-9DBE-BCEA39B31F95}" type="parTrans" cxnId="{497CD0BF-D45F-4220-973E-790AED44EEED}">
      <dgm:prSet/>
      <dgm:spPr/>
      <dgm:t>
        <a:bodyPr/>
        <a:lstStyle/>
        <a:p>
          <a:endParaRPr lang="en-GB" sz="1600" b="1">
            <a:latin typeface="+mn-lt"/>
          </a:endParaRPr>
        </a:p>
      </dgm:t>
    </dgm:pt>
    <dgm:pt modelId="{A7313C6C-DF8B-4F5C-8746-F59994619A5A}" type="sibTrans" cxnId="{497CD0BF-D45F-4220-973E-790AED44EEED}">
      <dgm:prSet/>
      <dgm:spPr/>
      <dgm:t>
        <a:bodyPr/>
        <a:lstStyle/>
        <a:p>
          <a:endParaRPr lang="en-GB" sz="1600" b="1">
            <a:latin typeface="+mn-lt"/>
          </a:endParaRPr>
        </a:p>
      </dgm:t>
    </dgm:pt>
    <dgm:pt modelId="{53EB2A76-488A-40BC-8BEA-3DAF4527A992}" type="pres">
      <dgm:prSet presAssocID="{65D64E9F-FFF8-4CCF-AB2E-D0A31EE788B5}" presName="linear" presStyleCnt="0">
        <dgm:presLayoutVars>
          <dgm:animLvl val="lvl"/>
          <dgm:resizeHandles val="exact"/>
        </dgm:presLayoutVars>
      </dgm:prSet>
      <dgm:spPr/>
    </dgm:pt>
    <dgm:pt modelId="{18B26645-77F7-40A0-9762-DEE33D14DBEF}" type="pres">
      <dgm:prSet presAssocID="{1C86D00E-4AFE-4432-9D52-257353A6EA31}" presName="parentText" presStyleLbl="node1" presStyleIdx="0" presStyleCnt="7">
        <dgm:presLayoutVars>
          <dgm:chMax val="0"/>
          <dgm:bulletEnabled val="1"/>
        </dgm:presLayoutVars>
      </dgm:prSet>
      <dgm:spPr/>
    </dgm:pt>
    <dgm:pt modelId="{9E6A375E-2952-4962-8023-A999A929151B}" type="pres">
      <dgm:prSet presAssocID="{7F6E40BB-C691-4AF1-B1C8-E107A12B61A8}" presName="spacer" presStyleCnt="0"/>
      <dgm:spPr/>
    </dgm:pt>
    <dgm:pt modelId="{79AA1A23-ED39-4DA1-8556-DC73B2B835E6}" type="pres">
      <dgm:prSet presAssocID="{88E2D473-8E30-4518-AB2A-B00AA9A4C7E0}" presName="parentText" presStyleLbl="node1" presStyleIdx="1" presStyleCnt="7">
        <dgm:presLayoutVars>
          <dgm:chMax val="0"/>
          <dgm:bulletEnabled val="1"/>
        </dgm:presLayoutVars>
      </dgm:prSet>
      <dgm:spPr/>
    </dgm:pt>
    <dgm:pt modelId="{D77287B5-0DED-4B8F-821E-BFDEC28D4EE8}" type="pres">
      <dgm:prSet presAssocID="{A9A19826-2C2F-40AA-9731-2053B6332D34}" presName="spacer" presStyleCnt="0"/>
      <dgm:spPr/>
    </dgm:pt>
    <dgm:pt modelId="{B75807A5-AFB5-4761-865C-F9EF65E6B8F9}" type="pres">
      <dgm:prSet presAssocID="{195EFED2-8B11-4B17-ADD8-4A32FF63C603}" presName="parentText" presStyleLbl="node1" presStyleIdx="2" presStyleCnt="7">
        <dgm:presLayoutVars>
          <dgm:chMax val="0"/>
          <dgm:bulletEnabled val="1"/>
        </dgm:presLayoutVars>
      </dgm:prSet>
      <dgm:spPr/>
    </dgm:pt>
    <dgm:pt modelId="{9FB02C82-E6E2-47D6-92C1-CE513DCABD18}" type="pres">
      <dgm:prSet presAssocID="{57890CA2-BE6A-4700-8400-D9048941B906}" presName="spacer" presStyleCnt="0"/>
      <dgm:spPr/>
    </dgm:pt>
    <dgm:pt modelId="{C0DB8F88-164F-4DAE-A30B-025ADB587665}" type="pres">
      <dgm:prSet presAssocID="{A391221E-2764-4BB5-826E-CD85CEB23A9D}" presName="parentText" presStyleLbl="node1" presStyleIdx="3" presStyleCnt="7">
        <dgm:presLayoutVars>
          <dgm:chMax val="0"/>
          <dgm:bulletEnabled val="1"/>
        </dgm:presLayoutVars>
      </dgm:prSet>
      <dgm:spPr/>
    </dgm:pt>
    <dgm:pt modelId="{E40C97B1-92EF-4661-B466-790014CCC98D}" type="pres">
      <dgm:prSet presAssocID="{0732B57E-5310-4FA8-A3F6-DDBA83ADEE22}" presName="spacer" presStyleCnt="0"/>
      <dgm:spPr/>
    </dgm:pt>
    <dgm:pt modelId="{56AC6B9F-3503-4712-8127-1778930CC98F}" type="pres">
      <dgm:prSet presAssocID="{E4A01155-D8FC-4405-9023-4D713FFF5FCB}" presName="parentText" presStyleLbl="node1" presStyleIdx="4" presStyleCnt="7">
        <dgm:presLayoutVars>
          <dgm:chMax val="0"/>
          <dgm:bulletEnabled val="1"/>
        </dgm:presLayoutVars>
      </dgm:prSet>
      <dgm:spPr/>
    </dgm:pt>
    <dgm:pt modelId="{EB202A09-708E-44B9-8F98-D5A8844AE544}" type="pres">
      <dgm:prSet presAssocID="{FC34ACFE-3402-4EBE-A630-752772962C63}" presName="spacer" presStyleCnt="0"/>
      <dgm:spPr/>
    </dgm:pt>
    <dgm:pt modelId="{C413F5C5-F12C-4E9C-B6D3-00989AB091BC}" type="pres">
      <dgm:prSet presAssocID="{392996A0-3332-4364-AA74-07418E4AF371}" presName="parentText" presStyleLbl="node1" presStyleIdx="5" presStyleCnt="7">
        <dgm:presLayoutVars>
          <dgm:chMax val="0"/>
          <dgm:bulletEnabled val="1"/>
        </dgm:presLayoutVars>
      </dgm:prSet>
      <dgm:spPr/>
    </dgm:pt>
    <dgm:pt modelId="{2279804E-930A-4750-B145-C12FBC07C460}" type="pres">
      <dgm:prSet presAssocID="{9FCB96D0-51E3-4A7A-8D9C-B49AC73325CD}" presName="spacer" presStyleCnt="0"/>
      <dgm:spPr/>
    </dgm:pt>
    <dgm:pt modelId="{12EB4837-0B0C-4459-A6A0-054F60B7E449}" type="pres">
      <dgm:prSet presAssocID="{4FF8E50E-CCAC-4ED5-BDF2-8D3FA6EDBD3B}" presName="parentText" presStyleLbl="node1" presStyleIdx="6" presStyleCnt="7">
        <dgm:presLayoutVars>
          <dgm:chMax val="0"/>
          <dgm:bulletEnabled val="1"/>
        </dgm:presLayoutVars>
      </dgm:prSet>
      <dgm:spPr/>
    </dgm:pt>
  </dgm:ptLst>
  <dgm:cxnLst>
    <dgm:cxn modelId="{9D356B0F-C9CF-46F9-93C0-1EC4983AD0D5}" type="presOf" srcId="{A391221E-2764-4BB5-826E-CD85CEB23A9D}" destId="{C0DB8F88-164F-4DAE-A30B-025ADB587665}" srcOrd="0" destOrd="0" presId="urn:microsoft.com/office/officeart/2005/8/layout/vList2"/>
    <dgm:cxn modelId="{41119911-92E5-4A84-87C5-DBE943664D0D}" srcId="{65D64E9F-FFF8-4CCF-AB2E-D0A31EE788B5}" destId="{392996A0-3332-4364-AA74-07418E4AF371}" srcOrd="5" destOrd="0" parTransId="{2E338B8A-108E-48D9-9CD1-8C33279AF7A4}" sibTransId="{9FCB96D0-51E3-4A7A-8D9C-B49AC73325CD}"/>
    <dgm:cxn modelId="{B0ED1E1C-011E-4001-8CC7-5609BC197769}" type="presOf" srcId="{195EFED2-8B11-4B17-ADD8-4A32FF63C603}" destId="{B75807A5-AFB5-4761-865C-F9EF65E6B8F9}" srcOrd="0" destOrd="0" presId="urn:microsoft.com/office/officeart/2005/8/layout/vList2"/>
    <dgm:cxn modelId="{9791291C-280C-4DDE-9231-3D9C66FB44CA}" srcId="{65D64E9F-FFF8-4CCF-AB2E-D0A31EE788B5}" destId="{A391221E-2764-4BB5-826E-CD85CEB23A9D}" srcOrd="3" destOrd="0" parTransId="{32125B1D-6A7B-49DD-A248-1C236E961787}" sibTransId="{0732B57E-5310-4FA8-A3F6-DDBA83ADEE22}"/>
    <dgm:cxn modelId="{4B66BC4D-9A54-473E-A6B5-DB50B3040728}" type="presOf" srcId="{1C86D00E-4AFE-4432-9D52-257353A6EA31}" destId="{18B26645-77F7-40A0-9762-DEE33D14DBEF}" srcOrd="0" destOrd="0" presId="urn:microsoft.com/office/officeart/2005/8/layout/vList2"/>
    <dgm:cxn modelId="{6CC10156-0D5E-4906-91B9-A0CB08BE4B70}" srcId="{65D64E9F-FFF8-4CCF-AB2E-D0A31EE788B5}" destId="{88E2D473-8E30-4518-AB2A-B00AA9A4C7E0}" srcOrd="1" destOrd="0" parTransId="{AA49AE39-C3C3-45FD-B200-E8D805AF35A2}" sibTransId="{A9A19826-2C2F-40AA-9731-2053B6332D34}"/>
    <dgm:cxn modelId="{0FFFE378-9EA9-4A39-9361-30DD218AA5C6}" type="presOf" srcId="{4FF8E50E-CCAC-4ED5-BDF2-8D3FA6EDBD3B}" destId="{12EB4837-0B0C-4459-A6A0-054F60B7E449}" srcOrd="0" destOrd="0" presId="urn:microsoft.com/office/officeart/2005/8/layout/vList2"/>
    <dgm:cxn modelId="{45E3E280-8AFD-4B2C-9F23-F873C12AE62B}" type="presOf" srcId="{65D64E9F-FFF8-4CCF-AB2E-D0A31EE788B5}" destId="{53EB2A76-488A-40BC-8BEA-3DAF4527A992}" srcOrd="0" destOrd="0" presId="urn:microsoft.com/office/officeart/2005/8/layout/vList2"/>
    <dgm:cxn modelId="{52971DAF-31F2-4E59-BDA5-F87A77FE5F3F}" type="presOf" srcId="{88E2D473-8E30-4518-AB2A-B00AA9A4C7E0}" destId="{79AA1A23-ED39-4DA1-8556-DC73B2B835E6}" srcOrd="0" destOrd="0" presId="urn:microsoft.com/office/officeart/2005/8/layout/vList2"/>
    <dgm:cxn modelId="{497CD0BF-D45F-4220-973E-790AED44EEED}" srcId="{65D64E9F-FFF8-4CCF-AB2E-D0A31EE788B5}" destId="{4FF8E50E-CCAC-4ED5-BDF2-8D3FA6EDBD3B}" srcOrd="6" destOrd="0" parTransId="{6012F1A7-C022-4F59-9DBE-BCEA39B31F95}" sibTransId="{A7313C6C-DF8B-4F5C-8746-F59994619A5A}"/>
    <dgm:cxn modelId="{4AEAD4CA-F756-4916-8368-390ADD1C6541}" type="presOf" srcId="{392996A0-3332-4364-AA74-07418E4AF371}" destId="{C413F5C5-F12C-4E9C-B6D3-00989AB091BC}" srcOrd="0" destOrd="0" presId="urn:microsoft.com/office/officeart/2005/8/layout/vList2"/>
    <dgm:cxn modelId="{395D18CC-F943-4A08-B824-A3D34E7535B0}" srcId="{65D64E9F-FFF8-4CCF-AB2E-D0A31EE788B5}" destId="{E4A01155-D8FC-4405-9023-4D713FFF5FCB}" srcOrd="4" destOrd="0" parTransId="{741768D6-94CF-4B6C-BCFA-2E8D281A3C50}" sibTransId="{FC34ACFE-3402-4EBE-A630-752772962C63}"/>
    <dgm:cxn modelId="{F4A965D1-E480-4650-88FD-EDE6CE2C07C3}" type="presOf" srcId="{E4A01155-D8FC-4405-9023-4D713FFF5FCB}" destId="{56AC6B9F-3503-4712-8127-1778930CC98F}" srcOrd="0" destOrd="0" presId="urn:microsoft.com/office/officeart/2005/8/layout/vList2"/>
    <dgm:cxn modelId="{9C026CEF-AAB5-418A-BDBD-7445C8C1D957}" srcId="{65D64E9F-FFF8-4CCF-AB2E-D0A31EE788B5}" destId="{195EFED2-8B11-4B17-ADD8-4A32FF63C603}" srcOrd="2" destOrd="0" parTransId="{91755A87-5B8C-4ABD-82D4-526D311C77B6}" sibTransId="{57890CA2-BE6A-4700-8400-D9048941B906}"/>
    <dgm:cxn modelId="{2A5B24FA-9B22-42F4-831D-CF353756FC96}" srcId="{65D64E9F-FFF8-4CCF-AB2E-D0A31EE788B5}" destId="{1C86D00E-4AFE-4432-9D52-257353A6EA31}" srcOrd="0" destOrd="0" parTransId="{DF1DC228-97C6-4AF0-B14F-AB5767B274B1}" sibTransId="{7F6E40BB-C691-4AF1-B1C8-E107A12B61A8}"/>
    <dgm:cxn modelId="{E46F55BD-6D3F-498D-9A08-0D9F88773B90}" type="presParOf" srcId="{53EB2A76-488A-40BC-8BEA-3DAF4527A992}" destId="{18B26645-77F7-40A0-9762-DEE33D14DBEF}" srcOrd="0" destOrd="0" presId="urn:microsoft.com/office/officeart/2005/8/layout/vList2"/>
    <dgm:cxn modelId="{188B04B6-3B9A-4CD6-AC2D-3D95E7AD1B7C}" type="presParOf" srcId="{53EB2A76-488A-40BC-8BEA-3DAF4527A992}" destId="{9E6A375E-2952-4962-8023-A999A929151B}" srcOrd="1" destOrd="0" presId="urn:microsoft.com/office/officeart/2005/8/layout/vList2"/>
    <dgm:cxn modelId="{F083703C-6BF3-478C-9737-9D2B5345B29E}" type="presParOf" srcId="{53EB2A76-488A-40BC-8BEA-3DAF4527A992}" destId="{79AA1A23-ED39-4DA1-8556-DC73B2B835E6}" srcOrd="2" destOrd="0" presId="urn:microsoft.com/office/officeart/2005/8/layout/vList2"/>
    <dgm:cxn modelId="{BCB9AFA9-4C0B-4714-8F21-AAA2392F8AD0}" type="presParOf" srcId="{53EB2A76-488A-40BC-8BEA-3DAF4527A992}" destId="{D77287B5-0DED-4B8F-821E-BFDEC28D4EE8}" srcOrd="3" destOrd="0" presId="urn:microsoft.com/office/officeart/2005/8/layout/vList2"/>
    <dgm:cxn modelId="{DA5A0704-3B27-4F8E-9D69-951186D060E1}" type="presParOf" srcId="{53EB2A76-488A-40BC-8BEA-3DAF4527A992}" destId="{B75807A5-AFB5-4761-865C-F9EF65E6B8F9}" srcOrd="4" destOrd="0" presId="urn:microsoft.com/office/officeart/2005/8/layout/vList2"/>
    <dgm:cxn modelId="{57A6753F-3311-4899-A451-C086A8B5A2C2}" type="presParOf" srcId="{53EB2A76-488A-40BC-8BEA-3DAF4527A992}" destId="{9FB02C82-E6E2-47D6-92C1-CE513DCABD18}" srcOrd="5" destOrd="0" presId="urn:microsoft.com/office/officeart/2005/8/layout/vList2"/>
    <dgm:cxn modelId="{F8F419FE-5A58-4354-9986-D885E242107F}" type="presParOf" srcId="{53EB2A76-488A-40BC-8BEA-3DAF4527A992}" destId="{C0DB8F88-164F-4DAE-A30B-025ADB587665}" srcOrd="6" destOrd="0" presId="urn:microsoft.com/office/officeart/2005/8/layout/vList2"/>
    <dgm:cxn modelId="{93BB990A-FE45-4804-8A24-66C5AF75959C}" type="presParOf" srcId="{53EB2A76-488A-40BC-8BEA-3DAF4527A992}" destId="{E40C97B1-92EF-4661-B466-790014CCC98D}" srcOrd="7" destOrd="0" presId="urn:microsoft.com/office/officeart/2005/8/layout/vList2"/>
    <dgm:cxn modelId="{21B16DFD-DF56-476D-89D8-C1EF60D67B48}" type="presParOf" srcId="{53EB2A76-488A-40BC-8BEA-3DAF4527A992}" destId="{56AC6B9F-3503-4712-8127-1778930CC98F}" srcOrd="8" destOrd="0" presId="urn:microsoft.com/office/officeart/2005/8/layout/vList2"/>
    <dgm:cxn modelId="{3F1426F6-4A64-4572-80BC-8627C073FC48}" type="presParOf" srcId="{53EB2A76-488A-40BC-8BEA-3DAF4527A992}" destId="{EB202A09-708E-44B9-8F98-D5A8844AE544}" srcOrd="9" destOrd="0" presId="urn:microsoft.com/office/officeart/2005/8/layout/vList2"/>
    <dgm:cxn modelId="{DEC58895-3E19-43B6-94A0-35E2CF2754E7}" type="presParOf" srcId="{53EB2A76-488A-40BC-8BEA-3DAF4527A992}" destId="{C413F5C5-F12C-4E9C-B6D3-00989AB091BC}" srcOrd="10" destOrd="0" presId="urn:microsoft.com/office/officeart/2005/8/layout/vList2"/>
    <dgm:cxn modelId="{5A7BD21B-ADE1-4BE2-B682-AF30DAF8A5C6}" type="presParOf" srcId="{53EB2A76-488A-40BC-8BEA-3DAF4527A992}" destId="{2279804E-930A-4750-B145-C12FBC07C460}" srcOrd="11" destOrd="0" presId="urn:microsoft.com/office/officeart/2005/8/layout/vList2"/>
    <dgm:cxn modelId="{6BCD8C31-D489-4A7A-B6D0-06A66FAD5014}" type="presParOf" srcId="{53EB2A76-488A-40BC-8BEA-3DAF4527A992}" destId="{12EB4837-0B0C-4459-A6A0-054F60B7E449}"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B26645-77F7-40A0-9762-DEE33D14DBEF}">
      <dsp:nvSpPr>
        <dsp:cNvPr id="0" name=""/>
        <dsp:cNvSpPr/>
      </dsp:nvSpPr>
      <dsp:spPr>
        <a:xfrm>
          <a:off x="0" y="51581"/>
          <a:ext cx="8573234"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dirty="0">
              <a:latin typeface="+mn-lt"/>
            </a:rPr>
            <a:t>Priority 1: Expand the use of DMDs &amp; enable its use for all mass-produced DERs (Article 19, 20 and 21)</a:t>
          </a:r>
        </a:p>
      </dsp:txBody>
      <dsp:txXfrm>
        <a:off x="31070" y="82651"/>
        <a:ext cx="8511094" cy="574340"/>
      </dsp:txXfrm>
    </dsp:sp>
    <dsp:sp modelId="{79AA1A23-ED39-4DA1-8556-DC73B2B835E6}">
      <dsp:nvSpPr>
        <dsp:cNvPr id="0" name=""/>
        <dsp:cNvSpPr/>
      </dsp:nvSpPr>
      <dsp:spPr>
        <a:xfrm>
          <a:off x="0" y="785981"/>
          <a:ext cx="8573234"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BE" sz="1600" b="1" kern="1200">
              <a:latin typeface="+mn-lt"/>
            </a:rPr>
            <a:t>Priority 2: </a:t>
          </a:r>
          <a:r>
            <a:rPr lang="en-US" sz="1600" b="1" kern="1200">
              <a:latin typeface="+mn-lt"/>
            </a:rPr>
            <a:t>Simplify and harmonise data  requirements for aggregated assets and mass-produced DERs across EU (Article 61)</a:t>
          </a:r>
          <a:r>
            <a:rPr lang="en-GB" sz="1600" b="1" kern="1200">
              <a:latin typeface="+mn-lt"/>
            </a:rPr>
            <a:t> </a:t>
          </a:r>
        </a:p>
      </dsp:txBody>
      <dsp:txXfrm>
        <a:off x="31070" y="817051"/>
        <a:ext cx="8511094" cy="574340"/>
      </dsp:txXfrm>
    </dsp:sp>
    <dsp:sp modelId="{B75807A5-AFB5-4761-865C-F9EF65E6B8F9}">
      <dsp:nvSpPr>
        <dsp:cNvPr id="0" name=""/>
        <dsp:cNvSpPr/>
      </dsp:nvSpPr>
      <dsp:spPr>
        <a:xfrm>
          <a:off x="0" y="1520381"/>
          <a:ext cx="8573234"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BE" sz="1600" b="1" kern="1200">
              <a:latin typeface="+mn-lt"/>
            </a:rPr>
            <a:t>Priority </a:t>
          </a:r>
          <a:r>
            <a:rPr lang="en-GB" sz="1600" b="1" kern="1200">
              <a:latin typeface="+mn-lt"/>
            </a:rPr>
            <a:t>3: Harmonised standards for interoperability (NEW proposed Article 32)</a:t>
          </a:r>
        </a:p>
      </dsp:txBody>
      <dsp:txXfrm>
        <a:off x="31070" y="1551451"/>
        <a:ext cx="8511094" cy="574340"/>
      </dsp:txXfrm>
    </dsp:sp>
    <dsp:sp modelId="{C0DB8F88-164F-4DAE-A30B-025ADB587665}">
      <dsp:nvSpPr>
        <dsp:cNvPr id="0" name=""/>
        <dsp:cNvSpPr/>
      </dsp:nvSpPr>
      <dsp:spPr>
        <a:xfrm>
          <a:off x="0" y="2254781"/>
          <a:ext cx="8573234"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a:latin typeface="+mn-lt"/>
            </a:rPr>
            <a:t>Priority 4: Market based procurement &amp; derogation rules (Article 38 to 41 and  49 to 51)</a:t>
          </a:r>
        </a:p>
      </dsp:txBody>
      <dsp:txXfrm>
        <a:off x="31070" y="2285851"/>
        <a:ext cx="8511094" cy="574340"/>
      </dsp:txXfrm>
    </dsp:sp>
    <dsp:sp modelId="{56AC6B9F-3503-4712-8127-1778930CC98F}">
      <dsp:nvSpPr>
        <dsp:cNvPr id="0" name=""/>
        <dsp:cNvSpPr/>
      </dsp:nvSpPr>
      <dsp:spPr>
        <a:xfrm>
          <a:off x="0" y="2989181"/>
          <a:ext cx="8573234" cy="636480"/>
        </a:xfrm>
        <a:prstGeom prst="roundRect">
          <a:avLst/>
        </a:prstGeom>
        <a:solidFill>
          <a:schemeClr val="accent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a:latin typeface="+mn-lt"/>
            </a:rPr>
            <a:t>Priority 5:  FCAs framework and use of power control systems for FCA application (Article 40)</a:t>
          </a:r>
        </a:p>
      </dsp:txBody>
      <dsp:txXfrm>
        <a:off x="31070" y="3020251"/>
        <a:ext cx="8511094" cy="574340"/>
      </dsp:txXfrm>
    </dsp:sp>
    <dsp:sp modelId="{C413F5C5-F12C-4E9C-B6D3-00989AB091BC}">
      <dsp:nvSpPr>
        <dsp:cNvPr id="0" name=""/>
        <dsp:cNvSpPr/>
      </dsp:nvSpPr>
      <dsp:spPr>
        <a:xfrm>
          <a:off x="0" y="3723581"/>
          <a:ext cx="8573234"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latin typeface="+mn-lt"/>
            </a:rPr>
            <a:t>Priority 6: Harmonised prequalification for FCR as Balancing Services (Article 29) </a:t>
          </a:r>
          <a:endParaRPr lang="en-GB" sz="1600" b="1" kern="1200">
            <a:latin typeface="+mn-lt"/>
          </a:endParaRPr>
        </a:p>
      </dsp:txBody>
      <dsp:txXfrm>
        <a:off x="31070" y="3754651"/>
        <a:ext cx="8511094" cy="574340"/>
      </dsp:txXfrm>
    </dsp:sp>
    <dsp:sp modelId="{12EB4837-0B0C-4459-A6A0-054F60B7E449}">
      <dsp:nvSpPr>
        <dsp:cNvPr id="0" name=""/>
        <dsp:cNvSpPr/>
      </dsp:nvSpPr>
      <dsp:spPr>
        <a:xfrm>
          <a:off x="0" y="4457982"/>
          <a:ext cx="8573234"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a:latin typeface="+mn-lt"/>
            </a:rPr>
            <a:t>Priority 7: Stakeholders involvement and </a:t>
          </a:r>
          <a:r>
            <a:rPr lang="en-GB" sz="1600" b="1" kern="1200">
              <a:solidFill>
                <a:srgbClr val="FFFFFF"/>
              </a:solidFill>
              <a:latin typeface="+mn-lt"/>
              <a:ea typeface="+mn-ea"/>
              <a:cs typeface="+mn-cs"/>
            </a:rPr>
            <a:t>Implementation</a:t>
          </a:r>
          <a:r>
            <a:rPr lang="en-GB" sz="1600" b="1" kern="1200">
              <a:latin typeface="+mn-lt"/>
            </a:rPr>
            <a:t> of requirements (Article 15) </a:t>
          </a:r>
        </a:p>
      </dsp:txBody>
      <dsp:txXfrm>
        <a:off x="31070" y="4489052"/>
        <a:ext cx="8511094" cy="5743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45FA1-8682-A04B-94D2-8022B360F3AF}" type="datetimeFigureOut">
              <a:rPr lang="en-BE" smtClean="0"/>
              <a:t>10/06/2026</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DBB6F1-FE9E-C94B-BAAB-C7E850B33E28}" type="slidenum">
              <a:rPr lang="en-BE" smtClean="0"/>
              <a:t>‹#›</a:t>
            </a:fld>
            <a:endParaRPr lang="en-BE"/>
          </a:p>
        </p:txBody>
      </p:sp>
    </p:spTree>
    <p:extLst>
      <p:ext uri="{BB962C8B-B14F-4D97-AF65-F5344CB8AC3E}">
        <p14:creationId xmlns:p14="http://schemas.microsoft.com/office/powerpoint/2010/main" val="2183188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7DBB6F1-FE9E-C94B-BAAB-C7E850B33E28}" type="slidenum">
              <a:rPr lang="en-BE" smtClean="0"/>
              <a:t>3</a:t>
            </a:fld>
            <a:endParaRPr lang="en-BE"/>
          </a:p>
        </p:txBody>
      </p:sp>
    </p:spTree>
    <p:extLst>
      <p:ext uri="{BB962C8B-B14F-4D97-AF65-F5344CB8AC3E}">
        <p14:creationId xmlns:p14="http://schemas.microsoft.com/office/powerpoint/2010/main" val="39479597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F0D3-608C-2011-2BFC-4AF8D9E8D4E5}"/>
              </a:ext>
            </a:extLst>
          </p:cNvPr>
          <p:cNvSpPr>
            <a:spLocks noGrp="1"/>
          </p:cNvSpPr>
          <p:nvPr>
            <p:ph type="ctrTitle"/>
          </p:nvPr>
        </p:nvSpPr>
        <p:spPr>
          <a:xfrm>
            <a:off x="396199" y="406400"/>
            <a:ext cx="5201412" cy="2387600"/>
          </a:xfrm>
        </p:spPr>
        <p:txBody>
          <a:bodyPr anchor="t" anchorCtr="0">
            <a:normAutofit/>
          </a:bodyPr>
          <a:lstStyle>
            <a:lvl1pPr algn="l">
              <a:defRPr sz="4800">
                <a:solidFill>
                  <a:schemeClr val="bg1"/>
                </a:solidFill>
              </a:defRPr>
            </a:lvl1pPr>
          </a:lstStyle>
          <a:p>
            <a:r>
              <a:rPr lang="en-GB"/>
              <a:t>Click to edit Master title style</a:t>
            </a:r>
            <a:endParaRPr lang="en-BE"/>
          </a:p>
        </p:txBody>
      </p:sp>
      <p:sp>
        <p:nvSpPr>
          <p:cNvPr id="8" name="Picture Placeholder 7">
            <a:extLst>
              <a:ext uri="{FF2B5EF4-FFF2-40B4-BE49-F238E27FC236}">
                <a16:creationId xmlns:a16="http://schemas.microsoft.com/office/drawing/2014/main" id="{A0CAEC10-9B71-8052-5BBC-B71BC64589E2}"/>
              </a:ext>
            </a:extLst>
          </p:cNvPr>
          <p:cNvSpPr>
            <a:spLocks noGrp="1"/>
          </p:cNvSpPr>
          <p:nvPr>
            <p:ph type="pic" sz="quarter" idx="10"/>
          </p:nvPr>
        </p:nvSpPr>
        <p:spPr>
          <a:xfrm>
            <a:off x="6096000" y="0"/>
            <a:ext cx="6096000" cy="6858000"/>
          </a:xfrm>
          <a:pattFill prst="pct5">
            <a:fgClr>
              <a:schemeClr val="accent1"/>
            </a:fgClr>
            <a:bgClr>
              <a:schemeClr val="accent1">
                <a:lumMod val="75000"/>
              </a:schemeClr>
            </a:bgClr>
          </a:pattFill>
        </p:spPr>
        <p:txBody>
          <a:bodyPr/>
          <a:lstStyle/>
          <a:p>
            <a:endParaRPr lang="en-BE"/>
          </a:p>
        </p:txBody>
      </p:sp>
      <p:sp>
        <p:nvSpPr>
          <p:cNvPr id="9" name="Subtitle 2">
            <a:extLst>
              <a:ext uri="{FF2B5EF4-FFF2-40B4-BE49-F238E27FC236}">
                <a16:creationId xmlns:a16="http://schemas.microsoft.com/office/drawing/2014/main" id="{A7AA046E-54B0-D1F1-A5FF-17E7253C630E}"/>
              </a:ext>
            </a:extLst>
          </p:cNvPr>
          <p:cNvSpPr txBox="1">
            <a:spLocks/>
          </p:cNvSpPr>
          <p:nvPr userDrawn="1"/>
        </p:nvSpPr>
        <p:spPr>
          <a:xfrm rot="5400000">
            <a:off x="4448431" y="5185749"/>
            <a:ext cx="2298358" cy="3459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GB" sz="1400" b="0" i="0" err="1">
                <a:latin typeface="Aptos" panose="020B0004020202020204" pitchFamily="34" charset="0"/>
              </a:rPr>
              <a:t>solarpowereurope.org</a:t>
            </a:r>
            <a:endParaRPr lang="en-BE" sz="1400" b="0" i="0">
              <a:latin typeface="Aptos" panose="020B0004020202020204" pitchFamily="34" charset="0"/>
            </a:endParaRPr>
          </a:p>
        </p:txBody>
      </p:sp>
      <p:pic>
        <p:nvPicPr>
          <p:cNvPr id="14" name="Graphic 13">
            <a:extLst>
              <a:ext uri="{FF2B5EF4-FFF2-40B4-BE49-F238E27FC236}">
                <a16:creationId xmlns:a16="http://schemas.microsoft.com/office/drawing/2014/main" id="{91F9BB10-54C5-6130-006E-D0BF7FE6288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9307" y="5851671"/>
            <a:ext cx="2757960" cy="691410"/>
          </a:xfrm>
          <a:prstGeom prst="rect">
            <a:avLst/>
          </a:prstGeom>
        </p:spPr>
      </p:pic>
    </p:spTree>
    <p:extLst>
      <p:ext uri="{BB962C8B-B14F-4D97-AF65-F5344CB8AC3E}">
        <p14:creationId xmlns:p14="http://schemas.microsoft.com/office/powerpoint/2010/main" val="3904142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tx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3C62FA4-F940-79F8-6C58-ABECEF94A6A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0"/>
            <a:ext cx="440266" cy="6858000"/>
          </a:xfrm>
          <a:prstGeom prst="rect">
            <a:avLst/>
          </a:prstGeom>
        </p:spPr>
      </p:pic>
      <p:sp>
        <p:nvSpPr>
          <p:cNvPr id="7" name="Content Placeholder 2">
            <a:extLst>
              <a:ext uri="{FF2B5EF4-FFF2-40B4-BE49-F238E27FC236}">
                <a16:creationId xmlns:a16="http://schemas.microsoft.com/office/drawing/2014/main" id="{CDC41AFF-312F-22DD-4B96-079860522DBB}"/>
              </a:ext>
            </a:extLst>
          </p:cNvPr>
          <p:cNvSpPr>
            <a:spLocks noGrp="1"/>
          </p:cNvSpPr>
          <p:nvPr>
            <p:ph idx="1" hasCustomPrompt="1"/>
          </p:nvPr>
        </p:nvSpPr>
        <p:spPr>
          <a:xfrm>
            <a:off x="5076093" y="872793"/>
            <a:ext cx="6066692" cy="482568"/>
          </a:xfrm>
        </p:spPr>
        <p:txBody>
          <a:bodyPr wrap="square">
            <a:spAutoFit/>
          </a:bodyPr>
          <a:lstStyle>
            <a:lvl1pPr marL="0" indent="0">
              <a:buFont typeface="+mj-lt"/>
              <a:buNone/>
              <a:defRPr>
                <a:solidFill>
                  <a:schemeClr val="accent3"/>
                </a:solidFill>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GB"/>
              <a:t>This is the title of the first topic</a:t>
            </a:r>
          </a:p>
        </p:txBody>
      </p:sp>
      <p:sp>
        <p:nvSpPr>
          <p:cNvPr id="8" name="TextBox 7">
            <a:extLst>
              <a:ext uri="{FF2B5EF4-FFF2-40B4-BE49-F238E27FC236}">
                <a16:creationId xmlns:a16="http://schemas.microsoft.com/office/drawing/2014/main" id="{978538E8-E78A-325D-235F-0C5C95629D7C}"/>
              </a:ext>
            </a:extLst>
          </p:cNvPr>
          <p:cNvSpPr txBox="1"/>
          <p:nvPr userDrawn="1"/>
        </p:nvSpPr>
        <p:spPr>
          <a:xfrm>
            <a:off x="838200" y="524364"/>
            <a:ext cx="4929554" cy="830997"/>
          </a:xfrm>
          <a:prstGeom prst="rect">
            <a:avLst/>
          </a:prstGeom>
          <a:noFill/>
        </p:spPr>
        <p:txBody>
          <a:bodyPr wrap="square" rtlCol="0">
            <a:spAutoFit/>
          </a:bodyPr>
          <a:lstStyle/>
          <a:p>
            <a:r>
              <a:rPr lang="en-BE" sz="4800">
                <a:solidFill>
                  <a:schemeClr val="accent3"/>
                </a:solidFill>
              </a:rPr>
              <a:t>Contents</a:t>
            </a:r>
          </a:p>
        </p:txBody>
      </p:sp>
      <p:sp>
        <p:nvSpPr>
          <p:cNvPr id="9" name="Content Placeholder 2">
            <a:extLst>
              <a:ext uri="{FF2B5EF4-FFF2-40B4-BE49-F238E27FC236}">
                <a16:creationId xmlns:a16="http://schemas.microsoft.com/office/drawing/2014/main" id="{D72B8B2D-850D-88F1-88A8-3EB91761D1FC}"/>
              </a:ext>
            </a:extLst>
          </p:cNvPr>
          <p:cNvSpPr>
            <a:spLocks noGrp="1"/>
          </p:cNvSpPr>
          <p:nvPr>
            <p:ph idx="10" hasCustomPrompt="1"/>
          </p:nvPr>
        </p:nvSpPr>
        <p:spPr>
          <a:xfrm>
            <a:off x="5076093" y="2045100"/>
            <a:ext cx="6066692" cy="482568"/>
          </a:xfrm>
        </p:spPr>
        <p:txBody>
          <a:bodyPr wrap="square">
            <a:spAutoFit/>
          </a:bodyPr>
          <a:lstStyle>
            <a:lvl1pPr marL="0" indent="0">
              <a:buFont typeface="+mj-lt"/>
              <a:buNone/>
              <a:defRPr>
                <a:solidFill>
                  <a:schemeClr val="accent3"/>
                </a:solidFill>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GB"/>
              <a:t>This is the title of the first topic</a:t>
            </a:r>
          </a:p>
        </p:txBody>
      </p:sp>
      <p:sp>
        <p:nvSpPr>
          <p:cNvPr id="10" name="Content Placeholder 2">
            <a:extLst>
              <a:ext uri="{FF2B5EF4-FFF2-40B4-BE49-F238E27FC236}">
                <a16:creationId xmlns:a16="http://schemas.microsoft.com/office/drawing/2014/main" id="{275A7B88-5017-B678-3233-09546A4A546C}"/>
              </a:ext>
            </a:extLst>
          </p:cNvPr>
          <p:cNvSpPr>
            <a:spLocks noGrp="1"/>
          </p:cNvSpPr>
          <p:nvPr>
            <p:ph idx="11" hasCustomPrompt="1"/>
          </p:nvPr>
        </p:nvSpPr>
        <p:spPr>
          <a:xfrm>
            <a:off x="5076093" y="3229131"/>
            <a:ext cx="6066692" cy="482568"/>
          </a:xfrm>
        </p:spPr>
        <p:txBody>
          <a:bodyPr wrap="square">
            <a:spAutoFit/>
          </a:bodyPr>
          <a:lstStyle>
            <a:lvl1pPr marL="0" indent="0">
              <a:buFont typeface="+mj-lt"/>
              <a:buNone/>
              <a:defRPr>
                <a:solidFill>
                  <a:schemeClr val="accent3"/>
                </a:solidFill>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GB"/>
              <a:t>This is the title of the first topic</a:t>
            </a:r>
          </a:p>
        </p:txBody>
      </p:sp>
      <p:sp>
        <p:nvSpPr>
          <p:cNvPr id="11" name="Content Placeholder 2">
            <a:extLst>
              <a:ext uri="{FF2B5EF4-FFF2-40B4-BE49-F238E27FC236}">
                <a16:creationId xmlns:a16="http://schemas.microsoft.com/office/drawing/2014/main" id="{16D88782-CE4F-0864-B622-B6F6EF097813}"/>
              </a:ext>
            </a:extLst>
          </p:cNvPr>
          <p:cNvSpPr>
            <a:spLocks noGrp="1"/>
          </p:cNvSpPr>
          <p:nvPr>
            <p:ph idx="12" hasCustomPrompt="1"/>
          </p:nvPr>
        </p:nvSpPr>
        <p:spPr>
          <a:xfrm>
            <a:off x="5076093" y="4413162"/>
            <a:ext cx="6066692" cy="482568"/>
          </a:xfrm>
        </p:spPr>
        <p:txBody>
          <a:bodyPr wrap="square">
            <a:spAutoFit/>
          </a:bodyPr>
          <a:lstStyle>
            <a:lvl1pPr marL="0" indent="0">
              <a:buFont typeface="+mj-lt"/>
              <a:buNone/>
              <a:defRPr>
                <a:solidFill>
                  <a:schemeClr val="accent3"/>
                </a:solidFill>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GB"/>
              <a:t>This is the title of the first topic</a:t>
            </a:r>
          </a:p>
        </p:txBody>
      </p:sp>
      <p:sp>
        <p:nvSpPr>
          <p:cNvPr id="12" name="Content Placeholder 2">
            <a:extLst>
              <a:ext uri="{FF2B5EF4-FFF2-40B4-BE49-F238E27FC236}">
                <a16:creationId xmlns:a16="http://schemas.microsoft.com/office/drawing/2014/main" id="{2BF78B4B-8F7B-B7D2-C82D-0856FEC56360}"/>
              </a:ext>
            </a:extLst>
          </p:cNvPr>
          <p:cNvSpPr>
            <a:spLocks noGrp="1"/>
          </p:cNvSpPr>
          <p:nvPr>
            <p:ph idx="13" hasCustomPrompt="1"/>
          </p:nvPr>
        </p:nvSpPr>
        <p:spPr>
          <a:xfrm>
            <a:off x="5076093" y="5585469"/>
            <a:ext cx="6066692" cy="482568"/>
          </a:xfrm>
        </p:spPr>
        <p:txBody>
          <a:bodyPr wrap="square">
            <a:spAutoFit/>
          </a:bodyPr>
          <a:lstStyle>
            <a:lvl1pPr marL="0" indent="0">
              <a:buFont typeface="+mj-lt"/>
              <a:buNone/>
              <a:defRPr>
                <a:solidFill>
                  <a:schemeClr val="accent3"/>
                </a:solidFill>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GB"/>
              <a:t>This is the title of the first topic</a:t>
            </a:r>
          </a:p>
        </p:txBody>
      </p:sp>
    </p:spTree>
    <p:extLst>
      <p:ext uri="{BB962C8B-B14F-4D97-AF65-F5344CB8AC3E}">
        <p14:creationId xmlns:p14="http://schemas.microsoft.com/office/powerpoint/2010/main" val="2903847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1F218-6151-B6A5-5A6D-62E570DA923A}"/>
              </a:ext>
            </a:extLst>
          </p:cNvPr>
          <p:cNvSpPr>
            <a:spLocks noGrp="1"/>
          </p:cNvSpPr>
          <p:nvPr>
            <p:ph type="title"/>
          </p:nvPr>
        </p:nvSpPr>
        <p:spPr>
          <a:xfrm>
            <a:off x="831850" y="1125537"/>
            <a:ext cx="10515600" cy="2428875"/>
          </a:xfrm>
        </p:spPr>
        <p:txBody>
          <a:bodyPr anchor="b"/>
          <a:lstStyle>
            <a:lvl1pPr>
              <a:defRPr sz="6000">
                <a:solidFill>
                  <a:schemeClr val="bg1"/>
                </a:solidFill>
              </a:defRPr>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FBE3F588-4762-86C2-CBFA-70C224478465}"/>
              </a:ext>
            </a:extLst>
          </p:cNvPr>
          <p:cNvSpPr>
            <a:spLocks noGrp="1"/>
          </p:cNvSpPr>
          <p:nvPr>
            <p:ph type="body" idx="1"/>
          </p:nvPr>
        </p:nvSpPr>
        <p:spPr>
          <a:xfrm>
            <a:off x="831850" y="3581400"/>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pic>
        <p:nvPicPr>
          <p:cNvPr id="7" name="Graphic 6">
            <a:extLst>
              <a:ext uri="{FF2B5EF4-FFF2-40B4-BE49-F238E27FC236}">
                <a16:creationId xmlns:a16="http://schemas.microsoft.com/office/drawing/2014/main" id="{07FBFFF1-5FFA-6D19-B342-EF09EE9ECD2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1420456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p:txBody>
          <a:bodyPr/>
          <a:lstStyle/>
          <a:p>
            <a:pPr lvl="0"/>
            <a:r>
              <a:rPr lang="en-GB"/>
              <a:t>Click to edit Master text styles</a:t>
            </a:r>
          </a:p>
          <a:p>
            <a:pPr lvl="1"/>
            <a:r>
              <a:rPr lang="en-GB"/>
              <a:t>Second level</a:t>
            </a:r>
            <a:endParaRPr lang="en-BE"/>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1110629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 Topic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934006-2BCD-3E40-55CC-83DF9ACDC875}"/>
              </a:ext>
            </a:extLst>
          </p:cNvPr>
          <p:cNvSpPr/>
          <p:nvPr userDrawn="1"/>
        </p:nvSpPr>
        <p:spPr>
          <a:xfrm>
            <a:off x="4532242" y="2097157"/>
            <a:ext cx="3558209" cy="43036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 name="Rectangle 6">
            <a:extLst>
              <a:ext uri="{FF2B5EF4-FFF2-40B4-BE49-F238E27FC236}">
                <a16:creationId xmlns:a16="http://schemas.microsoft.com/office/drawing/2014/main" id="{B66C78ED-6194-43BD-D5A4-C565E370C739}"/>
              </a:ext>
            </a:extLst>
          </p:cNvPr>
          <p:cNvSpPr/>
          <p:nvPr userDrawn="1"/>
        </p:nvSpPr>
        <p:spPr>
          <a:xfrm>
            <a:off x="8179903" y="2097157"/>
            <a:ext cx="3558209" cy="43036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Rectangle 3">
            <a:extLst>
              <a:ext uri="{FF2B5EF4-FFF2-40B4-BE49-F238E27FC236}">
                <a16:creationId xmlns:a16="http://schemas.microsoft.com/office/drawing/2014/main" id="{32EE93F9-4248-E77A-BFFB-4A6F8449340D}"/>
              </a:ext>
            </a:extLst>
          </p:cNvPr>
          <p:cNvSpPr/>
          <p:nvPr userDrawn="1"/>
        </p:nvSpPr>
        <p:spPr>
          <a:xfrm>
            <a:off x="874642" y="2097157"/>
            <a:ext cx="3558209" cy="430364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a:xfrm>
            <a:off x="1113691" y="644769"/>
            <a:ext cx="10515600" cy="1325563"/>
          </a:xfrm>
        </p:spPr>
        <p:txBody>
          <a:bodyPr anchor="t" anchorCtr="0">
            <a:normAutofit/>
          </a:bodyPr>
          <a:lstStyle>
            <a:lvl1pPr>
              <a:defRPr sz="2400" b="1" i="0">
                <a:latin typeface="Aptos SemiBold" panose="020B0004020202020204" pitchFamily="34" charset="0"/>
              </a:defRPr>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a:xfrm>
            <a:off x="1153447" y="2449390"/>
            <a:ext cx="3008971" cy="696952"/>
          </a:xfrm>
        </p:spPr>
        <p:txBody>
          <a:bodyPr>
            <a:normAutofit/>
          </a:bodyPr>
          <a:lstStyle>
            <a:lvl1pPr marL="0" indent="0">
              <a:buNone/>
              <a:defRPr sz="1800" b="1" i="0">
                <a:solidFill>
                  <a:schemeClr val="accent5">
                    <a:lumMod val="20000"/>
                    <a:lumOff val="80000"/>
                  </a:schemeClr>
                </a:solidFill>
                <a:latin typeface="Aptos SemiBold" panose="020B0004020202020204" pitchFamily="34" charset="0"/>
              </a:defRPr>
            </a:lvl1pPr>
            <a:lvl2pPr marL="457200" indent="0">
              <a:buNone/>
              <a:defRPr/>
            </a:lvl2pPr>
          </a:lstStyle>
          <a:p>
            <a:pPr lvl="0"/>
            <a:r>
              <a:rPr lang="en-GB"/>
              <a:t>Click to edit Master text styles</a:t>
            </a:r>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
        <p:nvSpPr>
          <p:cNvPr id="6" name="Content Placeholder 2">
            <a:extLst>
              <a:ext uri="{FF2B5EF4-FFF2-40B4-BE49-F238E27FC236}">
                <a16:creationId xmlns:a16="http://schemas.microsoft.com/office/drawing/2014/main" id="{021DB408-3D3D-1129-F08C-BBB0D9E55D29}"/>
              </a:ext>
            </a:extLst>
          </p:cNvPr>
          <p:cNvSpPr>
            <a:spLocks noGrp="1"/>
          </p:cNvSpPr>
          <p:nvPr>
            <p:ph idx="10"/>
          </p:nvPr>
        </p:nvSpPr>
        <p:spPr>
          <a:xfrm>
            <a:off x="1153447" y="3652024"/>
            <a:ext cx="3008971" cy="2414239"/>
          </a:xfrm>
        </p:spPr>
        <p:txBody>
          <a:bodyPr>
            <a:normAutofit/>
          </a:bodyPr>
          <a:lstStyle>
            <a:lvl1pPr marL="0" indent="0">
              <a:buNone/>
              <a:defRPr sz="1800" b="0" i="0">
                <a:solidFill>
                  <a:schemeClr val="accent5">
                    <a:lumMod val="20000"/>
                    <a:lumOff val="80000"/>
                  </a:schemeClr>
                </a:solidFill>
                <a:latin typeface="Aptos" panose="020B0004020202020204" pitchFamily="34" charset="0"/>
              </a:defRPr>
            </a:lvl1pPr>
            <a:lvl2pPr marL="457200" indent="0">
              <a:buNone/>
              <a:defRPr/>
            </a:lvl2pPr>
          </a:lstStyle>
          <a:p>
            <a:pPr lvl="0"/>
            <a:r>
              <a:rPr lang="en-GB"/>
              <a:t>Click to edit Master text styles</a:t>
            </a:r>
          </a:p>
        </p:txBody>
      </p:sp>
      <p:sp>
        <p:nvSpPr>
          <p:cNvPr id="12" name="Content Placeholder 2">
            <a:extLst>
              <a:ext uri="{FF2B5EF4-FFF2-40B4-BE49-F238E27FC236}">
                <a16:creationId xmlns:a16="http://schemas.microsoft.com/office/drawing/2014/main" id="{B5EE124F-A0C4-7DA8-4C69-0CFA1EE62F01}"/>
              </a:ext>
            </a:extLst>
          </p:cNvPr>
          <p:cNvSpPr>
            <a:spLocks noGrp="1"/>
          </p:cNvSpPr>
          <p:nvPr>
            <p:ph idx="11"/>
          </p:nvPr>
        </p:nvSpPr>
        <p:spPr>
          <a:xfrm>
            <a:off x="4805904" y="2449390"/>
            <a:ext cx="3008971" cy="696952"/>
          </a:xfrm>
        </p:spPr>
        <p:txBody>
          <a:bodyPr>
            <a:normAutofit/>
          </a:bodyPr>
          <a:lstStyle>
            <a:lvl1pPr marL="0" indent="0">
              <a:buNone/>
              <a:defRPr sz="1800" b="1" i="0">
                <a:solidFill>
                  <a:schemeClr val="tx1">
                    <a:lumMod val="10000"/>
                    <a:lumOff val="90000"/>
                  </a:schemeClr>
                </a:solidFill>
                <a:latin typeface="Aptos SemiBold" panose="020B0004020202020204" pitchFamily="34" charset="0"/>
              </a:defRPr>
            </a:lvl1pPr>
            <a:lvl2pPr marL="457200" indent="0">
              <a:buNone/>
              <a:defRPr/>
            </a:lvl2pPr>
          </a:lstStyle>
          <a:p>
            <a:pPr lvl="0"/>
            <a:r>
              <a:rPr lang="en-GB"/>
              <a:t>Click to edit Master text styles</a:t>
            </a:r>
          </a:p>
        </p:txBody>
      </p:sp>
      <p:sp>
        <p:nvSpPr>
          <p:cNvPr id="13" name="Content Placeholder 2">
            <a:extLst>
              <a:ext uri="{FF2B5EF4-FFF2-40B4-BE49-F238E27FC236}">
                <a16:creationId xmlns:a16="http://schemas.microsoft.com/office/drawing/2014/main" id="{33AD73A9-76A2-8CC2-DA1B-9E68849EE0D6}"/>
              </a:ext>
            </a:extLst>
          </p:cNvPr>
          <p:cNvSpPr>
            <a:spLocks noGrp="1"/>
          </p:cNvSpPr>
          <p:nvPr>
            <p:ph idx="12"/>
          </p:nvPr>
        </p:nvSpPr>
        <p:spPr>
          <a:xfrm>
            <a:off x="4805904" y="3652024"/>
            <a:ext cx="3008971" cy="2414239"/>
          </a:xfrm>
        </p:spPr>
        <p:txBody>
          <a:bodyPr>
            <a:normAutofit/>
          </a:bodyPr>
          <a:lstStyle>
            <a:lvl1pPr marL="0" indent="0">
              <a:buNone/>
              <a:defRPr sz="1800" b="0" i="0">
                <a:solidFill>
                  <a:schemeClr val="tx1">
                    <a:lumMod val="10000"/>
                    <a:lumOff val="90000"/>
                  </a:schemeClr>
                </a:solidFill>
                <a:latin typeface="Aptos" panose="020B0004020202020204" pitchFamily="34" charset="0"/>
              </a:defRPr>
            </a:lvl1pPr>
            <a:lvl2pPr marL="457200" indent="0">
              <a:buNone/>
              <a:defRPr/>
            </a:lvl2pPr>
          </a:lstStyle>
          <a:p>
            <a:pPr lvl="0"/>
            <a:r>
              <a:rPr lang="en-GB"/>
              <a:t>Click to edit Master text styles</a:t>
            </a:r>
          </a:p>
        </p:txBody>
      </p:sp>
      <p:sp>
        <p:nvSpPr>
          <p:cNvPr id="14" name="Content Placeholder 2">
            <a:extLst>
              <a:ext uri="{FF2B5EF4-FFF2-40B4-BE49-F238E27FC236}">
                <a16:creationId xmlns:a16="http://schemas.microsoft.com/office/drawing/2014/main" id="{144E1D69-ACE6-C153-0020-6A4983EBDCB5}"/>
              </a:ext>
            </a:extLst>
          </p:cNvPr>
          <p:cNvSpPr>
            <a:spLocks noGrp="1"/>
          </p:cNvSpPr>
          <p:nvPr>
            <p:ph idx="13"/>
          </p:nvPr>
        </p:nvSpPr>
        <p:spPr>
          <a:xfrm>
            <a:off x="8438483" y="2449390"/>
            <a:ext cx="3008971" cy="696952"/>
          </a:xfrm>
        </p:spPr>
        <p:txBody>
          <a:bodyPr>
            <a:normAutofit/>
          </a:bodyPr>
          <a:lstStyle>
            <a:lvl1pPr marL="0" indent="0">
              <a:buNone/>
              <a:defRPr sz="1800" b="1" i="0">
                <a:solidFill>
                  <a:schemeClr val="accent4">
                    <a:lumMod val="20000"/>
                    <a:lumOff val="80000"/>
                  </a:schemeClr>
                </a:solidFill>
                <a:latin typeface="Aptos SemiBold" panose="020B0004020202020204" pitchFamily="34" charset="0"/>
              </a:defRPr>
            </a:lvl1pPr>
            <a:lvl2pPr marL="457200" indent="0">
              <a:buNone/>
              <a:defRPr/>
            </a:lvl2pPr>
          </a:lstStyle>
          <a:p>
            <a:pPr lvl="0"/>
            <a:r>
              <a:rPr lang="en-GB"/>
              <a:t>Click to edit Master text styles</a:t>
            </a:r>
          </a:p>
        </p:txBody>
      </p:sp>
      <p:sp>
        <p:nvSpPr>
          <p:cNvPr id="15" name="Content Placeholder 2">
            <a:extLst>
              <a:ext uri="{FF2B5EF4-FFF2-40B4-BE49-F238E27FC236}">
                <a16:creationId xmlns:a16="http://schemas.microsoft.com/office/drawing/2014/main" id="{31C96F5B-8834-F784-F0CB-557130201463}"/>
              </a:ext>
            </a:extLst>
          </p:cNvPr>
          <p:cNvSpPr>
            <a:spLocks noGrp="1"/>
          </p:cNvSpPr>
          <p:nvPr>
            <p:ph idx="14"/>
          </p:nvPr>
        </p:nvSpPr>
        <p:spPr>
          <a:xfrm>
            <a:off x="8438483" y="3652024"/>
            <a:ext cx="3008971" cy="2414239"/>
          </a:xfrm>
        </p:spPr>
        <p:txBody>
          <a:bodyPr>
            <a:normAutofit/>
          </a:bodyPr>
          <a:lstStyle>
            <a:lvl1pPr marL="0" indent="0">
              <a:buNone/>
              <a:defRPr sz="1800" b="0" i="0">
                <a:solidFill>
                  <a:schemeClr val="accent4">
                    <a:lumMod val="20000"/>
                    <a:lumOff val="80000"/>
                  </a:schemeClr>
                </a:solidFill>
                <a:latin typeface="Aptos" panose="020B0004020202020204" pitchFamily="34" charset="0"/>
              </a:defRPr>
            </a:lvl1pPr>
            <a:lvl2pPr marL="457200" indent="0">
              <a:buNone/>
              <a:defRPr/>
            </a:lvl2pPr>
          </a:lstStyle>
          <a:p>
            <a:pPr lvl="0"/>
            <a:r>
              <a:rPr lang="en-GB"/>
              <a:t>Click to edit Master text styles</a:t>
            </a:r>
          </a:p>
        </p:txBody>
      </p:sp>
    </p:spTree>
    <p:extLst>
      <p:ext uri="{BB962C8B-B14F-4D97-AF65-F5344CB8AC3E}">
        <p14:creationId xmlns:p14="http://schemas.microsoft.com/office/powerpoint/2010/main" val="905640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 Topics 2 topic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934006-2BCD-3E40-55CC-83DF9ACDC875}"/>
              </a:ext>
            </a:extLst>
          </p:cNvPr>
          <p:cNvSpPr/>
          <p:nvPr userDrawn="1"/>
        </p:nvSpPr>
        <p:spPr>
          <a:xfrm>
            <a:off x="6470374" y="2097157"/>
            <a:ext cx="5257801" cy="43036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Rectangle 3">
            <a:extLst>
              <a:ext uri="{FF2B5EF4-FFF2-40B4-BE49-F238E27FC236}">
                <a16:creationId xmlns:a16="http://schemas.microsoft.com/office/drawing/2014/main" id="{32EE93F9-4248-E77A-BFFB-4A6F8449340D}"/>
              </a:ext>
            </a:extLst>
          </p:cNvPr>
          <p:cNvSpPr/>
          <p:nvPr userDrawn="1"/>
        </p:nvSpPr>
        <p:spPr>
          <a:xfrm>
            <a:off x="874641" y="2097157"/>
            <a:ext cx="5476463" cy="430364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a:xfrm>
            <a:off x="1113691" y="644769"/>
            <a:ext cx="10515600" cy="1325563"/>
          </a:xfrm>
        </p:spPr>
        <p:txBody>
          <a:bodyPr anchor="t" anchorCtr="0">
            <a:normAutofit/>
          </a:bodyPr>
          <a:lstStyle>
            <a:lvl1pPr>
              <a:defRPr sz="2400" b="1" i="0">
                <a:latin typeface="Aptos SemiBold" panose="020B0004020202020204" pitchFamily="34" charset="0"/>
              </a:defRPr>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a:xfrm>
            <a:off x="1153447" y="2449390"/>
            <a:ext cx="3008971" cy="696952"/>
          </a:xfrm>
        </p:spPr>
        <p:txBody>
          <a:bodyPr>
            <a:normAutofit/>
          </a:bodyPr>
          <a:lstStyle>
            <a:lvl1pPr marL="0" indent="0">
              <a:buNone/>
              <a:defRPr sz="1800" b="1" i="0">
                <a:solidFill>
                  <a:schemeClr val="accent5">
                    <a:lumMod val="20000"/>
                    <a:lumOff val="80000"/>
                  </a:schemeClr>
                </a:solidFill>
                <a:latin typeface="Aptos SemiBold" panose="020B0004020202020204" pitchFamily="34" charset="0"/>
              </a:defRPr>
            </a:lvl1pPr>
            <a:lvl2pPr marL="457200" indent="0">
              <a:buNone/>
              <a:defRPr/>
            </a:lvl2pPr>
          </a:lstStyle>
          <a:p>
            <a:pPr lvl="0"/>
            <a:r>
              <a:rPr lang="en-GB"/>
              <a:t>Click to edit Master text styles</a:t>
            </a:r>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
        <p:nvSpPr>
          <p:cNvPr id="6" name="Content Placeholder 2">
            <a:extLst>
              <a:ext uri="{FF2B5EF4-FFF2-40B4-BE49-F238E27FC236}">
                <a16:creationId xmlns:a16="http://schemas.microsoft.com/office/drawing/2014/main" id="{021DB408-3D3D-1129-F08C-BBB0D9E55D29}"/>
              </a:ext>
            </a:extLst>
          </p:cNvPr>
          <p:cNvSpPr>
            <a:spLocks noGrp="1"/>
          </p:cNvSpPr>
          <p:nvPr>
            <p:ph idx="10"/>
          </p:nvPr>
        </p:nvSpPr>
        <p:spPr>
          <a:xfrm>
            <a:off x="1153447" y="3652024"/>
            <a:ext cx="3948045" cy="2414239"/>
          </a:xfrm>
        </p:spPr>
        <p:txBody>
          <a:bodyPr>
            <a:normAutofit/>
          </a:bodyPr>
          <a:lstStyle>
            <a:lvl1pPr marL="0" indent="0">
              <a:buNone/>
              <a:defRPr sz="1800" b="0" i="0">
                <a:solidFill>
                  <a:schemeClr val="accent5">
                    <a:lumMod val="20000"/>
                    <a:lumOff val="80000"/>
                  </a:schemeClr>
                </a:solidFill>
                <a:latin typeface="Aptos" panose="020B0004020202020204" pitchFamily="34" charset="0"/>
              </a:defRPr>
            </a:lvl1pPr>
            <a:lvl2pPr marL="457200" indent="0">
              <a:buNone/>
              <a:defRPr/>
            </a:lvl2pPr>
          </a:lstStyle>
          <a:p>
            <a:pPr lvl="0"/>
            <a:r>
              <a:rPr lang="en-GB"/>
              <a:t>Click to edit Master text styles</a:t>
            </a:r>
          </a:p>
        </p:txBody>
      </p:sp>
      <p:sp>
        <p:nvSpPr>
          <p:cNvPr id="12" name="Content Placeholder 2">
            <a:extLst>
              <a:ext uri="{FF2B5EF4-FFF2-40B4-BE49-F238E27FC236}">
                <a16:creationId xmlns:a16="http://schemas.microsoft.com/office/drawing/2014/main" id="{B5EE124F-A0C4-7DA8-4C69-0CFA1EE62F01}"/>
              </a:ext>
            </a:extLst>
          </p:cNvPr>
          <p:cNvSpPr>
            <a:spLocks noGrp="1"/>
          </p:cNvSpPr>
          <p:nvPr>
            <p:ph idx="11"/>
          </p:nvPr>
        </p:nvSpPr>
        <p:spPr>
          <a:xfrm>
            <a:off x="6825235" y="2449390"/>
            <a:ext cx="3008971" cy="696952"/>
          </a:xfrm>
        </p:spPr>
        <p:txBody>
          <a:bodyPr>
            <a:normAutofit/>
          </a:bodyPr>
          <a:lstStyle>
            <a:lvl1pPr marL="0" indent="0">
              <a:buNone/>
              <a:defRPr sz="1800" b="1" i="0">
                <a:solidFill>
                  <a:schemeClr val="tx1">
                    <a:lumMod val="10000"/>
                    <a:lumOff val="90000"/>
                  </a:schemeClr>
                </a:solidFill>
                <a:latin typeface="Aptos SemiBold" panose="020B0004020202020204" pitchFamily="34" charset="0"/>
              </a:defRPr>
            </a:lvl1pPr>
            <a:lvl2pPr marL="457200" indent="0">
              <a:buNone/>
              <a:defRPr/>
            </a:lvl2pPr>
          </a:lstStyle>
          <a:p>
            <a:pPr lvl="0"/>
            <a:r>
              <a:rPr lang="en-GB"/>
              <a:t>Click to edit Master text styles</a:t>
            </a:r>
          </a:p>
        </p:txBody>
      </p:sp>
      <p:sp>
        <p:nvSpPr>
          <p:cNvPr id="13" name="Content Placeholder 2">
            <a:extLst>
              <a:ext uri="{FF2B5EF4-FFF2-40B4-BE49-F238E27FC236}">
                <a16:creationId xmlns:a16="http://schemas.microsoft.com/office/drawing/2014/main" id="{33AD73A9-76A2-8CC2-DA1B-9E68849EE0D6}"/>
              </a:ext>
            </a:extLst>
          </p:cNvPr>
          <p:cNvSpPr>
            <a:spLocks noGrp="1"/>
          </p:cNvSpPr>
          <p:nvPr>
            <p:ph idx="12"/>
          </p:nvPr>
        </p:nvSpPr>
        <p:spPr>
          <a:xfrm>
            <a:off x="6825235" y="3652024"/>
            <a:ext cx="3821261" cy="2414239"/>
          </a:xfrm>
        </p:spPr>
        <p:txBody>
          <a:bodyPr>
            <a:normAutofit/>
          </a:bodyPr>
          <a:lstStyle>
            <a:lvl1pPr marL="0" indent="0">
              <a:buNone/>
              <a:defRPr sz="1800" b="0" i="0">
                <a:solidFill>
                  <a:schemeClr val="tx1">
                    <a:lumMod val="10000"/>
                    <a:lumOff val="90000"/>
                  </a:schemeClr>
                </a:solidFill>
                <a:latin typeface="Aptos" panose="020B0004020202020204" pitchFamily="34" charset="0"/>
              </a:defRPr>
            </a:lvl1pPr>
            <a:lvl2pPr marL="457200" indent="0">
              <a:buNone/>
              <a:defRPr/>
            </a:lvl2pPr>
          </a:lstStyle>
          <a:p>
            <a:pPr lvl="0"/>
            <a:r>
              <a:rPr lang="en-GB"/>
              <a:t>Click to edit Master text styles</a:t>
            </a:r>
          </a:p>
        </p:txBody>
      </p:sp>
    </p:spTree>
    <p:extLst>
      <p:ext uri="{BB962C8B-B14F-4D97-AF65-F5344CB8AC3E}">
        <p14:creationId xmlns:p14="http://schemas.microsoft.com/office/powerpoint/2010/main" val="2633622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ite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a:xfrm>
            <a:off x="1113691" y="644769"/>
            <a:ext cx="10515600" cy="1325563"/>
          </a:xfrm>
        </p:spPr>
        <p:txBody>
          <a:bodyPr anchor="t" anchorCtr="0">
            <a:normAutofit/>
          </a:bodyPr>
          <a:lstStyle>
            <a:lvl1pPr>
              <a:defRPr sz="2400" b="1" i="0">
                <a:latin typeface="Aptos SemiBold" panose="020B0004020202020204" pitchFamily="34" charset="0"/>
              </a:defRPr>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a:xfrm>
            <a:off x="1153447" y="3755777"/>
            <a:ext cx="3008971" cy="696952"/>
          </a:xfrm>
        </p:spPr>
        <p:txBody>
          <a:bodyPr>
            <a:normAutofit/>
          </a:bodyPr>
          <a:lstStyle>
            <a:lvl1pPr marL="0" indent="0">
              <a:buNone/>
              <a:defRPr sz="1800" b="1" i="0">
                <a:solidFill>
                  <a:schemeClr val="tx1"/>
                </a:solidFill>
                <a:latin typeface="Aptos SemiBold" panose="020B0004020202020204" pitchFamily="34" charset="0"/>
              </a:defRPr>
            </a:lvl1pPr>
            <a:lvl2pPr marL="457200" indent="0">
              <a:buNone/>
              <a:defRPr/>
            </a:lvl2pPr>
          </a:lstStyle>
          <a:p>
            <a:pPr lvl="0"/>
            <a:r>
              <a:rPr lang="en-GB"/>
              <a:t>Click to edit Master text styles</a:t>
            </a:r>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
        <p:nvSpPr>
          <p:cNvPr id="6" name="Content Placeholder 2">
            <a:extLst>
              <a:ext uri="{FF2B5EF4-FFF2-40B4-BE49-F238E27FC236}">
                <a16:creationId xmlns:a16="http://schemas.microsoft.com/office/drawing/2014/main" id="{021DB408-3D3D-1129-F08C-BBB0D9E55D29}"/>
              </a:ext>
            </a:extLst>
          </p:cNvPr>
          <p:cNvSpPr>
            <a:spLocks noGrp="1"/>
          </p:cNvSpPr>
          <p:nvPr>
            <p:ph idx="10"/>
          </p:nvPr>
        </p:nvSpPr>
        <p:spPr>
          <a:xfrm>
            <a:off x="1153447" y="4452729"/>
            <a:ext cx="3008971" cy="1613533"/>
          </a:xfrm>
        </p:spPr>
        <p:txBody>
          <a:bodyPr anchor="b">
            <a:normAutofit/>
          </a:bodyPr>
          <a:lstStyle>
            <a:lvl1pPr marL="0" indent="0">
              <a:buNone/>
              <a:defRPr sz="1800" b="0" i="0">
                <a:solidFill>
                  <a:schemeClr val="tx1"/>
                </a:solidFill>
                <a:latin typeface="Aptos" panose="020B0004020202020204" pitchFamily="34" charset="0"/>
              </a:defRPr>
            </a:lvl1pPr>
            <a:lvl2pPr marL="457200" indent="0">
              <a:buNone/>
              <a:defRPr/>
            </a:lvl2pPr>
          </a:lstStyle>
          <a:p>
            <a:pPr lvl="0"/>
            <a:r>
              <a:rPr lang="en-GB"/>
              <a:t>Click to edit Master text styles</a:t>
            </a:r>
          </a:p>
        </p:txBody>
      </p:sp>
      <p:sp>
        <p:nvSpPr>
          <p:cNvPr id="12" name="Content Placeholder 2">
            <a:extLst>
              <a:ext uri="{FF2B5EF4-FFF2-40B4-BE49-F238E27FC236}">
                <a16:creationId xmlns:a16="http://schemas.microsoft.com/office/drawing/2014/main" id="{B5EE124F-A0C4-7DA8-4C69-0CFA1EE62F01}"/>
              </a:ext>
            </a:extLst>
          </p:cNvPr>
          <p:cNvSpPr>
            <a:spLocks noGrp="1"/>
          </p:cNvSpPr>
          <p:nvPr>
            <p:ph idx="11"/>
          </p:nvPr>
        </p:nvSpPr>
        <p:spPr>
          <a:xfrm>
            <a:off x="4805904" y="3755777"/>
            <a:ext cx="3008971" cy="696952"/>
          </a:xfrm>
        </p:spPr>
        <p:txBody>
          <a:bodyPr>
            <a:normAutofit/>
          </a:bodyPr>
          <a:lstStyle>
            <a:lvl1pPr marL="0" indent="0">
              <a:buNone/>
              <a:defRPr sz="1800" b="1" i="0">
                <a:solidFill>
                  <a:schemeClr val="tx1"/>
                </a:solidFill>
                <a:latin typeface="Aptos SemiBold" panose="020B0004020202020204" pitchFamily="34" charset="0"/>
              </a:defRPr>
            </a:lvl1pPr>
            <a:lvl2pPr marL="457200" indent="0">
              <a:buNone/>
              <a:defRPr/>
            </a:lvl2pPr>
          </a:lstStyle>
          <a:p>
            <a:pPr lvl="0"/>
            <a:r>
              <a:rPr lang="en-GB"/>
              <a:t>Click to edit Master text styles</a:t>
            </a:r>
          </a:p>
        </p:txBody>
      </p:sp>
      <p:sp>
        <p:nvSpPr>
          <p:cNvPr id="13" name="Content Placeholder 2">
            <a:extLst>
              <a:ext uri="{FF2B5EF4-FFF2-40B4-BE49-F238E27FC236}">
                <a16:creationId xmlns:a16="http://schemas.microsoft.com/office/drawing/2014/main" id="{33AD73A9-76A2-8CC2-DA1B-9E68849EE0D6}"/>
              </a:ext>
            </a:extLst>
          </p:cNvPr>
          <p:cNvSpPr>
            <a:spLocks noGrp="1"/>
          </p:cNvSpPr>
          <p:nvPr>
            <p:ph idx="12"/>
          </p:nvPr>
        </p:nvSpPr>
        <p:spPr>
          <a:xfrm>
            <a:off x="4805904" y="4452729"/>
            <a:ext cx="3008971" cy="1613533"/>
          </a:xfrm>
        </p:spPr>
        <p:txBody>
          <a:bodyPr anchor="b">
            <a:normAutofit/>
          </a:bodyPr>
          <a:lstStyle>
            <a:lvl1pPr marL="0" indent="0">
              <a:buNone/>
              <a:defRPr sz="1800" b="0" i="0">
                <a:solidFill>
                  <a:schemeClr val="tx1"/>
                </a:solidFill>
                <a:latin typeface="Aptos" panose="020B0004020202020204" pitchFamily="34" charset="0"/>
              </a:defRPr>
            </a:lvl1pPr>
            <a:lvl2pPr marL="457200" indent="0">
              <a:buNone/>
              <a:defRPr/>
            </a:lvl2pPr>
          </a:lstStyle>
          <a:p>
            <a:pPr lvl="0"/>
            <a:r>
              <a:rPr lang="en-GB"/>
              <a:t>Click to edit Master text styles</a:t>
            </a:r>
          </a:p>
        </p:txBody>
      </p:sp>
      <p:sp>
        <p:nvSpPr>
          <p:cNvPr id="14" name="Content Placeholder 2">
            <a:extLst>
              <a:ext uri="{FF2B5EF4-FFF2-40B4-BE49-F238E27FC236}">
                <a16:creationId xmlns:a16="http://schemas.microsoft.com/office/drawing/2014/main" id="{144E1D69-ACE6-C153-0020-6A4983EBDCB5}"/>
              </a:ext>
            </a:extLst>
          </p:cNvPr>
          <p:cNvSpPr>
            <a:spLocks noGrp="1"/>
          </p:cNvSpPr>
          <p:nvPr>
            <p:ph idx="13"/>
          </p:nvPr>
        </p:nvSpPr>
        <p:spPr>
          <a:xfrm>
            <a:off x="8438483" y="3755777"/>
            <a:ext cx="3008971" cy="696952"/>
          </a:xfrm>
        </p:spPr>
        <p:txBody>
          <a:bodyPr>
            <a:normAutofit/>
          </a:bodyPr>
          <a:lstStyle>
            <a:lvl1pPr marL="0" indent="0">
              <a:buNone/>
              <a:defRPr sz="1800" b="1" i="0">
                <a:solidFill>
                  <a:schemeClr val="tx1"/>
                </a:solidFill>
                <a:latin typeface="Aptos SemiBold" panose="020B0004020202020204" pitchFamily="34" charset="0"/>
              </a:defRPr>
            </a:lvl1pPr>
            <a:lvl2pPr marL="457200" indent="0">
              <a:buNone/>
              <a:defRPr/>
            </a:lvl2pPr>
          </a:lstStyle>
          <a:p>
            <a:pPr lvl="0"/>
            <a:r>
              <a:rPr lang="en-GB"/>
              <a:t>Click to edit Master text styles</a:t>
            </a:r>
          </a:p>
        </p:txBody>
      </p:sp>
      <p:sp>
        <p:nvSpPr>
          <p:cNvPr id="15" name="Content Placeholder 2">
            <a:extLst>
              <a:ext uri="{FF2B5EF4-FFF2-40B4-BE49-F238E27FC236}">
                <a16:creationId xmlns:a16="http://schemas.microsoft.com/office/drawing/2014/main" id="{31C96F5B-8834-F784-F0CB-557130201463}"/>
              </a:ext>
            </a:extLst>
          </p:cNvPr>
          <p:cNvSpPr>
            <a:spLocks noGrp="1"/>
          </p:cNvSpPr>
          <p:nvPr>
            <p:ph idx="14"/>
          </p:nvPr>
        </p:nvSpPr>
        <p:spPr>
          <a:xfrm>
            <a:off x="8438483" y="4452729"/>
            <a:ext cx="3008971" cy="1613533"/>
          </a:xfrm>
        </p:spPr>
        <p:txBody>
          <a:bodyPr anchor="b">
            <a:normAutofit/>
          </a:bodyPr>
          <a:lstStyle>
            <a:lvl1pPr marL="0" indent="0">
              <a:buNone/>
              <a:defRPr sz="1800" b="0" i="0">
                <a:solidFill>
                  <a:schemeClr val="tx1"/>
                </a:solidFill>
                <a:latin typeface="Aptos" panose="020B0004020202020204" pitchFamily="34" charset="0"/>
              </a:defRPr>
            </a:lvl1pPr>
            <a:lvl2pPr marL="457200" indent="0">
              <a:buNone/>
              <a:defRPr/>
            </a:lvl2pPr>
          </a:lstStyle>
          <a:p>
            <a:pPr lvl="0"/>
            <a:r>
              <a:rPr lang="en-GB"/>
              <a:t>Click to edit Master text styles</a:t>
            </a:r>
          </a:p>
        </p:txBody>
      </p:sp>
    </p:spTree>
    <p:extLst>
      <p:ext uri="{BB962C8B-B14F-4D97-AF65-F5344CB8AC3E}">
        <p14:creationId xmlns:p14="http://schemas.microsoft.com/office/powerpoint/2010/main" val="1778804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a:xfrm>
            <a:off x="1113691" y="644769"/>
            <a:ext cx="10515600" cy="1325563"/>
          </a:xfrm>
        </p:spPr>
        <p:txBody>
          <a:bodyPr anchor="t" anchorCtr="0">
            <a:normAutofit/>
          </a:bodyPr>
          <a:lstStyle>
            <a:lvl1pPr>
              <a:defRPr sz="2400" b="1" i="0">
                <a:solidFill>
                  <a:schemeClr val="bg1"/>
                </a:solidFill>
                <a:latin typeface="Aptos SemiBold" panose="020B0004020202020204" pitchFamily="34" charset="0"/>
              </a:defRPr>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a:xfrm>
            <a:off x="1113691" y="2837985"/>
            <a:ext cx="3008971" cy="696952"/>
          </a:xfrm>
        </p:spPr>
        <p:txBody>
          <a:bodyPr>
            <a:normAutofit/>
          </a:bodyPr>
          <a:lstStyle>
            <a:lvl1pPr marL="0" indent="0">
              <a:buNone/>
              <a:defRPr sz="1800" b="1" i="0">
                <a:solidFill>
                  <a:schemeClr val="bg1"/>
                </a:solidFill>
                <a:latin typeface="Aptos SemiBold" panose="020B0004020202020204" pitchFamily="34" charset="0"/>
              </a:defRPr>
            </a:lvl1pPr>
            <a:lvl2pPr marL="457200" indent="0">
              <a:buNone/>
              <a:defRPr/>
            </a:lvl2pPr>
          </a:lstStyle>
          <a:p>
            <a:pPr lvl="0"/>
            <a:r>
              <a:rPr lang="en-GB"/>
              <a:t>Click to edit Master text styles</a:t>
            </a:r>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
        <p:nvSpPr>
          <p:cNvPr id="6" name="Content Placeholder 2">
            <a:extLst>
              <a:ext uri="{FF2B5EF4-FFF2-40B4-BE49-F238E27FC236}">
                <a16:creationId xmlns:a16="http://schemas.microsoft.com/office/drawing/2014/main" id="{021DB408-3D3D-1129-F08C-BBB0D9E55D29}"/>
              </a:ext>
            </a:extLst>
          </p:cNvPr>
          <p:cNvSpPr>
            <a:spLocks noGrp="1"/>
          </p:cNvSpPr>
          <p:nvPr>
            <p:ph idx="10"/>
          </p:nvPr>
        </p:nvSpPr>
        <p:spPr>
          <a:xfrm>
            <a:off x="1113691" y="3652024"/>
            <a:ext cx="3008971" cy="2414239"/>
          </a:xfrm>
        </p:spPr>
        <p:txBody>
          <a:bodyPr>
            <a:normAutofit/>
          </a:bodyPr>
          <a:lstStyle>
            <a:lvl1pPr marL="0" indent="0">
              <a:buNone/>
              <a:defRPr sz="1800" b="0" i="0">
                <a:solidFill>
                  <a:schemeClr val="bg1"/>
                </a:solidFill>
                <a:latin typeface="Aptos" panose="020B0004020202020204" pitchFamily="34" charset="0"/>
              </a:defRPr>
            </a:lvl1pPr>
            <a:lvl2pPr marL="457200" indent="0">
              <a:buNone/>
              <a:defRPr/>
            </a:lvl2pPr>
          </a:lstStyle>
          <a:p>
            <a:pPr lvl="0"/>
            <a:r>
              <a:rPr lang="en-GB"/>
              <a:t>Click to edit Master text styles</a:t>
            </a:r>
          </a:p>
        </p:txBody>
      </p:sp>
      <p:sp>
        <p:nvSpPr>
          <p:cNvPr id="12" name="Content Placeholder 2">
            <a:extLst>
              <a:ext uri="{FF2B5EF4-FFF2-40B4-BE49-F238E27FC236}">
                <a16:creationId xmlns:a16="http://schemas.microsoft.com/office/drawing/2014/main" id="{B5EE124F-A0C4-7DA8-4C69-0CFA1EE62F01}"/>
              </a:ext>
            </a:extLst>
          </p:cNvPr>
          <p:cNvSpPr>
            <a:spLocks noGrp="1"/>
          </p:cNvSpPr>
          <p:nvPr>
            <p:ph idx="11"/>
          </p:nvPr>
        </p:nvSpPr>
        <p:spPr>
          <a:xfrm>
            <a:off x="4756209" y="2837985"/>
            <a:ext cx="3008971" cy="696952"/>
          </a:xfrm>
        </p:spPr>
        <p:txBody>
          <a:bodyPr>
            <a:normAutofit/>
          </a:bodyPr>
          <a:lstStyle>
            <a:lvl1pPr marL="0" indent="0">
              <a:buNone/>
              <a:defRPr sz="1800" b="1" i="0">
                <a:solidFill>
                  <a:schemeClr val="bg1"/>
                </a:solidFill>
                <a:latin typeface="Aptos SemiBold" panose="020B0004020202020204" pitchFamily="34" charset="0"/>
              </a:defRPr>
            </a:lvl1pPr>
            <a:lvl2pPr marL="457200" indent="0">
              <a:buNone/>
              <a:defRPr/>
            </a:lvl2pPr>
          </a:lstStyle>
          <a:p>
            <a:pPr lvl="0"/>
            <a:r>
              <a:rPr lang="en-GB"/>
              <a:t>Click to edit Master text styles</a:t>
            </a:r>
          </a:p>
        </p:txBody>
      </p:sp>
      <p:sp>
        <p:nvSpPr>
          <p:cNvPr id="13" name="Content Placeholder 2">
            <a:extLst>
              <a:ext uri="{FF2B5EF4-FFF2-40B4-BE49-F238E27FC236}">
                <a16:creationId xmlns:a16="http://schemas.microsoft.com/office/drawing/2014/main" id="{33AD73A9-76A2-8CC2-DA1B-9E68849EE0D6}"/>
              </a:ext>
            </a:extLst>
          </p:cNvPr>
          <p:cNvSpPr>
            <a:spLocks noGrp="1"/>
          </p:cNvSpPr>
          <p:nvPr>
            <p:ph idx="12"/>
          </p:nvPr>
        </p:nvSpPr>
        <p:spPr>
          <a:xfrm>
            <a:off x="4756209" y="3652024"/>
            <a:ext cx="3008971" cy="2414239"/>
          </a:xfrm>
        </p:spPr>
        <p:txBody>
          <a:bodyPr>
            <a:normAutofit/>
          </a:bodyPr>
          <a:lstStyle>
            <a:lvl1pPr marL="0" indent="0">
              <a:buNone/>
              <a:defRPr sz="1800" b="0" i="0">
                <a:solidFill>
                  <a:schemeClr val="bg1"/>
                </a:solidFill>
                <a:latin typeface="Aptos" panose="020B0004020202020204" pitchFamily="34" charset="0"/>
              </a:defRPr>
            </a:lvl1pPr>
            <a:lvl2pPr marL="457200" indent="0">
              <a:buNone/>
              <a:defRPr/>
            </a:lvl2pPr>
          </a:lstStyle>
          <a:p>
            <a:pPr lvl="0"/>
            <a:r>
              <a:rPr lang="en-GB"/>
              <a:t>Click to edit Master text styles</a:t>
            </a:r>
          </a:p>
        </p:txBody>
      </p:sp>
      <p:sp>
        <p:nvSpPr>
          <p:cNvPr id="14" name="Content Placeholder 2">
            <a:extLst>
              <a:ext uri="{FF2B5EF4-FFF2-40B4-BE49-F238E27FC236}">
                <a16:creationId xmlns:a16="http://schemas.microsoft.com/office/drawing/2014/main" id="{144E1D69-ACE6-C153-0020-6A4983EBDCB5}"/>
              </a:ext>
            </a:extLst>
          </p:cNvPr>
          <p:cNvSpPr>
            <a:spLocks noGrp="1"/>
          </p:cNvSpPr>
          <p:nvPr>
            <p:ph idx="13"/>
          </p:nvPr>
        </p:nvSpPr>
        <p:spPr>
          <a:xfrm>
            <a:off x="8398727" y="2837985"/>
            <a:ext cx="3008971" cy="696952"/>
          </a:xfrm>
        </p:spPr>
        <p:txBody>
          <a:bodyPr>
            <a:normAutofit/>
          </a:bodyPr>
          <a:lstStyle>
            <a:lvl1pPr marL="0" indent="0">
              <a:buNone/>
              <a:defRPr sz="1800" b="1" i="0">
                <a:solidFill>
                  <a:schemeClr val="bg1"/>
                </a:solidFill>
                <a:latin typeface="Aptos SemiBold" panose="020B0004020202020204" pitchFamily="34" charset="0"/>
              </a:defRPr>
            </a:lvl1pPr>
            <a:lvl2pPr marL="457200" indent="0">
              <a:buNone/>
              <a:defRPr/>
            </a:lvl2pPr>
          </a:lstStyle>
          <a:p>
            <a:pPr lvl="0"/>
            <a:r>
              <a:rPr lang="en-GB"/>
              <a:t>Click to edit Master text styles</a:t>
            </a:r>
          </a:p>
        </p:txBody>
      </p:sp>
      <p:sp>
        <p:nvSpPr>
          <p:cNvPr id="15" name="Content Placeholder 2">
            <a:extLst>
              <a:ext uri="{FF2B5EF4-FFF2-40B4-BE49-F238E27FC236}">
                <a16:creationId xmlns:a16="http://schemas.microsoft.com/office/drawing/2014/main" id="{31C96F5B-8834-F784-F0CB-557130201463}"/>
              </a:ext>
            </a:extLst>
          </p:cNvPr>
          <p:cNvSpPr>
            <a:spLocks noGrp="1"/>
          </p:cNvSpPr>
          <p:nvPr>
            <p:ph idx="14"/>
          </p:nvPr>
        </p:nvSpPr>
        <p:spPr>
          <a:xfrm>
            <a:off x="8398727" y="3652024"/>
            <a:ext cx="3008971" cy="2414239"/>
          </a:xfrm>
        </p:spPr>
        <p:txBody>
          <a:bodyPr>
            <a:normAutofit/>
          </a:bodyPr>
          <a:lstStyle>
            <a:lvl1pPr marL="0" indent="0">
              <a:buNone/>
              <a:defRPr sz="1800" b="0" i="0">
                <a:solidFill>
                  <a:schemeClr val="bg1"/>
                </a:solidFill>
                <a:latin typeface="Aptos" panose="020B0004020202020204" pitchFamily="34" charset="0"/>
              </a:defRPr>
            </a:lvl1pPr>
            <a:lvl2pPr marL="457200" indent="0">
              <a:buNone/>
              <a:defRPr/>
            </a:lvl2pPr>
          </a:lstStyle>
          <a:p>
            <a:pPr lvl="0"/>
            <a:r>
              <a:rPr lang="en-GB"/>
              <a:t>Click to edit Master text styles</a:t>
            </a:r>
          </a:p>
        </p:txBody>
      </p:sp>
    </p:spTree>
    <p:extLst>
      <p:ext uri="{BB962C8B-B14F-4D97-AF65-F5344CB8AC3E}">
        <p14:creationId xmlns:p14="http://schemas.microsoft.com/office/powerpoint/2010/main" val="673780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o + eng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7B0D70-6B53-3302-408F-916801153DC7}"/>
              </a:ext>
            </a:extLst>
          </p:cNvPr>
          <p:cNvSpPr/>
          <p:nvPr userDrawn="1"/>
        </p:nvSpPr>
        <p:spPr>
          <a:xfrm>
            <a:off x="6266984" y="0"/>
            <a:ext cx="5925015"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a:xfrm>
            <a:off x="1113691" y="644769"/>
            <a:ext cx="4539977" cy="1325563"/>
          </a:xfrm>
        </p:spPr>
        <p:txBody>
          <a:bodyPr anchor="t" anchorCtr="0">
            <a:normAutofit/>
          </a:bodyPr>
          <a:lstStyle>
            <a:lvl1pPr>
              <a:defRPr sz="2400" b="1" i="0">
                <a:latin typeface="Aptos SemiBold" panose="020B0004020202020204" pitchFamily="34" charset="0"/>
              </a:defRPr>
            </a:lvl1pPr>
          </a:lstStyle>
          <a:p>
            <a:r>
              <a:rPr lang="en-GB"/>
              <a:t>Click to edit Master title style</a:t>
            </a:r>
            <a:endParaRPr lang="en-BE"/>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
        <p:nvSpPr>
          <p:cNvPr id="6" name="Content Placeholder 2">
            <a:extLst>
              <a:ext uri="{FF2B5EF4-FFF2-40B4-BE49-F238E27FC236}">
                <a16:creationId xmlns:a16="http://schemas.microsoft.com/office/drawing/2014/main" id="{021DB408-3D3D-1129-F08C-BBB0D9E55D29}"/>
              </a:ext>
            </a:extLst>
          </p:cNvPr>
          <p:cNvSpPr>
            <a:spLocks noGrp="1"/>
          </p:cNvSpPr>
          <p:nvPr>
            <p:ph idx="10"/>
          </p:nvPr>
        </p:nvSpPr>
        <p:spPr>
          <a:xfrm>
            <a:off x="1113691" y="2514601"/>
            <a:ext cx="4539977" cy="741556"/>
          </a:xfrm>
        </p:spPr>
        <p:txBody>
          <a:bodyPr>
            <a:normAutofit/>
          </a:bodyPr>
          <a:lstStyle>
            <a:lvl1pPr marL="0" indent="0">
              <a:buNone/>
              <a:defRPr sz="1800" b="0" i="0">
                <a:latin typeface="Aptos" panose="020B0004020202020204" pitchFamily="34" charset="0"/>
              </a:defRPr>
            </a:lvl1pPr>
            <a:lvl2pPr marL="457200" indent="0">
              <a:buNone/>
              <a:defRPr/>
            </a:lvl2pPr>
          </a:lstStyle>
          <a:p>
            <a:pPr lvl="0"/>
            <a:r>
              <a:rPr lang="en-GB"/>
              <a:t>Click to edit Master text styles</a:t>
            </a:r>
          </a:p>
        </p:txBody>
      </p:sp>
      <p:sp>
        <p:nvSpPr>
          <p:cNvPr id="10" name="Picture Placeholder 9">
            <a:extLst>
              <a:ext uri="{FF2B5EF4-FFF2-40B4-BE49-F238E27FC236}">
                <a16:creationId xmlns:a16="http://schemas.microsoft.com/office/drawing/2014/main" id="{546D0588-DC21-070E-39FF-D8A0C41CB69B}"/>
              </a:ext>
            </a:extLst>
          </p:cNvPr>
          <p:cNvSpPr>
            <a:spLocks noGrp="1"/>
          </p:cNvSpPr>
          <p:nvPr>
            <p:ph type="pic" sz="quarter" idx="11" hasCustomPrompt="1"/>
          </p:nvPr>
        </p:nvSpPr>
        <p:spPr>
          <a:xfrm>
            <a:off x="7104063" y="640503"/>
            <a:ext cx="1883820" cy="1883820"/>
          </a:xfrm>
          <a:prstGeom prst="ellipse">
            <a:avLst/>
          </a:prstGeom>
          <a:pattFill prst="pct60">
            <a:fgClr>
              <a:schemeClr val="tx1"/>
            </a:fgClr>
            <a:bgClr>
              <a:schemeClr val="bg1"/>
            </a:bgClr>
          </a:pattFill>
        </p:spPr>
        <p:txBody>
          <a:bodyPr>
            <a:normAutofit/>
          </a:bodyPr>
          <a:lstStyle>
            <a:lvl1pPr marL="0" indent="0" algn="ctr">
              <a:buNone/>
              <a:defRPr sz="1400"/>
            </a:lvl1pPr>
          </a:lstStyle>
          <a:p>
            <a:r>
              <a:rPr lang="en-GB"/>
              <a:t>A</a:t>
            </a:r>
            <a:r>
              <a:rPr lang="en-BE"/>
              <a:t>dd picture here</a:t>
            </a:r>
          </a:p>
        </p:txBody>
      </p:sp>
      <p:sp>
        <p:nvSpPr>
          <p:cNvPr id="11" name="Content Placeholder 2">
            <a:extLst>
              <a:ext uri="{FF2B5EF4-FFF2-40B4-BE49-F238E27FC236}">
                <a16:creationId xmlns:a16="http://schemas.microsoft.com/office/drawing/2014/main" id="{EDAAAA40-72E3-4234-937C-F12D8AB030E1}"/>
              </a:ext>
            </a:extLst>
          </p:cNvPr>
          <p:cNvSpPr>
            <a:spLocks noGrp="1"/>
          </p:cNvSpPr>
          <p:nvPr>
            <p:ph idx="12"/>
          </p:nvPr>
        </p:nvSpPr>
        <p:spPr>
          <a:xfrm>
            <a:off x="7079593" y="3038709"/>
            <a:ext cx="4539977" cy="741556"/>
          </a:xfrm>
        </p:spPr>
        <p:txBody>
          <a:bodyPr>
            <a:normAutofit/>
          </a:bodyPr>
          <a:lstStyle>
            <a:lvl1pPr marL="0" indent="0">
              <a:buNone/>
              <a:defRPr sz="1800" b="1" i="0">
                <a:solidFill>
                  <a:schemeClr val="bg1"/>
                </a:solidFill>
                <a:latin typeface="Aptos SemiBold" panose="020B0004020202020204" pitchFamily="34" charset="0"/>
              </a:defRPr>
            </a:lvl1pPr>
            <a:lvl2pPr marL="457200" indent="0">
              <a:buNone/>
              <a:defRPr/>
            </a:lvl2pPr>
          </a:lstStyle>
          <a:p>
            <a:pPr lvl="0"/>
            <a:r>
              <a:rPr lang="en-GB"/>
              <a:t>Click to edit Master text styles</a:t>
            </a:r>
          </a:p>
        </p:txBody>
      </p:sp>
      <p:sp>
        <p:nvSpPr>
          <p:cNvPr id="17" name="Content Placeholder 2">
            <a:extLst>
              <a:ext uri="{FF2B5EF4-FFF2-40B4-BE49-F238E27FC236}">
                <a16:creationId xmlns:a16="http://schemas.microsoft.com/office/drawing/2014/main" id="{BCBC227F-6532-4E72-1753-F48580C737A1}"/>
              </a:ext>
            </a:extLst>
          </p:cNvPr>
          <p:cNvSpPr>
            <a:spLocks noGrp="1"/>
          </p:cNvSpPr>
          <p:nvPr>
            <p:ph idx="13"/>
          </p:nvPr>
        </p:nvSpPr>
        <p:spPr>
          <a:xfrm>
            <a:off x="7034988" y="4276494"/>
            <a:ext cx="4539977" cy="741556"/>
          </a:xfrm>
        </p:spPr>
        <p:txBody>
          <a:bodyPr>
            <a:normAutofit/>
          </a:bodyPr>
          <a:lstStyle>
            <a:lvl1pPr marL="0" indent="0">
              <a:spcAft>
                <a:spcPts val="2400"/>
              </a:spcAft>
              <a:buNone/>
              <a:defRPr sz="1800" b="0" i="0">
                <a:solidFill>
                  <a:schemeClr val="bg1"/>
                </a:solidFill>
                <a:latin typeface="Aptos" panose="020B0004020202020204" pitchFamily="34" charset="0"/>
              </a:defRPr>
            </a:lvl1pPr>
            <a:lvl2pPr marL="457200" indent="0">
              <a:buNone/>
              <a:defRPr/>
            </a:lvl2pPr>
          </a:lstStyle>
          <a:p>
            <a:pPr lvl="0"/>
            <a:r>
              <a:rPr lang="en-GB"/>
              <a:t>Click to edit Master text styles</a:t>
            </a:r>
          </a:p>
        </p:txBody>
      </p:sp>
    </p:spTree>
    <p:extLst>
      <p:ext uri="{BB962C8B-B14F-4D97-AF65-F5344CB8AC3E}">
        <p14:creationId xmlns:p14="http://schemas.microsoft.com/office/powerpoint/2010/main" val="554747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D2E0-A927-24B2-D301-3DE3CCBB21D9}"/>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534F8578-BA9E-7DCF-F429-9BB9E945F2EE}"/>
              </a:ext>
            </a:extLst>
          </p:cNvPr>
          <p:cNvSpPr>
            <a:spLocks noGrp="1"/>
          </p:cNvSpPr>
          <p:nvPr>
            <p:ph sz="half" idx="1"/>
          </p:nvPr>
        </p:nvSpPr>
        <p:spPr>
          <a:xfrm>
            <a:off x="1113690" y="1825625"/>
            <a:ext cx="4906109" cy="4351338"/>
          </a:xfrm>
        </p:spPr>
        <p:txBody>
          <a:bodyPr>
            <a:normAutofit/>
          </a:bodyPr>
          <a:lstStyle>
            <a:lvl1pPr marL="0" indent="0">
              <a:buNone/>
              <a:defRPr sz="1400"/>
            </a:lvl1pPr>
          </a:lstStyle>
          <a:p>
            <a:pPr lvl="0"/>
            <a:r>
              <a:rPr lang="en-GB"/>
              <a:t>Click to edit Master text styles</a:t>
            </a:r>
          </a:p>
        </p:txBody>
      </p:sp>
      <p:sp>
        <p:nvSpPr>
          <p:cNvPr id="4" name="Content Placeholder 3">
            <a:extLst>
              <a:ext uri="{FF2B5EF4-FFF2-40B4-BE49-F238E27FC236}">
                <a16:creationId xmlns:a16="http://schemas.microsoft.com/office/drawing/2014/main" id="{AC5809DA-B633-A368-AA31-E3A3FED4A7BC}"/>
              </a:ext>
            </a:extLst>
          </p:cNvPr>
          <p:cNvSpPr>
            <a:spLocks noGrp="1"/>
          </p:cNvSpPr>
          <p:nvPr>
            <p:ph sz="half" idx="2"/>
          </p:nvPr>
        </p:nvSpPr>
        <p:spPr>
          <a:xfrm>
            <a:off x="6447691" y="1825625"/>
            <a:ext cx="5181600" cy="4351338"/>
          </a:xfrm>
        </p:spPr>
        <p:txBody>
          <a:bodyPr>
            <a:normAutofit/>
          </a:bodyPr>
          <a:lstStyle>
            <a:lvl1pPr marL="0" indent="0">
              <a:buNone/>
              <a:defRPr sz="1400"/>
            </a:lvl1pPr>
          </a:lstStyle>
          <a:p>
            <a:pPr lvl="0"/>
            <a:r>
              <a:rPr lang="en-GB"/>
              <a:t>Click to edit Master text styles</a:t>
            </a:r>
          </a:p>
        </p:txBody>
      </p:sp>
      <p:pic>
        <p:nvPicPr>
          <p:cNvPr id="8" name="Graphic 7">
            <a:extLst>
              <a:ext uri="{FF2B5EF4-FFF2-40B4-BE49-F238E27FC236}">
                <a16:creationId xmlns:a16="http://schemas.microsoft.com/office/drawing/2014/main" id="{114E1727-366D-28EB-EE09-0432284E0EA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1272032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88D1A-0B71-914D-DD98-867033A63A37}"/>
              </a:ext>
            </a:extLst>
          </p:cNvPr>
          <p:cNvSpPr>
            <a:spLocks noGrp="1"/>
          </p:cNvSpPr>
          <p:nvPr>
            <p:ph type="title"/>
          </p:nvPr>
        </p:nvSpPr>
        <p:spPr>
          <a:xfrm>
            <a:off x="1113691" y="365125"/>
            <a:ext cx="10485273" cy="1325563"/>
          </a:xfrm>
        </p:spPr>
        <p:txBody>
          <a:bodyPr/>
          <a:lstStyle/>
          <a:p>
            <a:r>
              <a:rPr lang="en-GB"/>
              <a:t>Click to edit Master title style</a:t>
            </a:r>
            <a:endParaRPr lang="en-BE"/>
          </a:p>
        </p:txBody>
      </p:sp>
      <p:sp>
        <p:nvSpPr>
          <p:cNvPr id="3" name="Text Placeholder 2">
            <a:extLst>
              <a:ext uri="{FF2B5EF4-FFF2-40B4-BE49-F238E27FC236}">
                <a16:creationId xmlns:a16="http://schemas.microsoft.com/office/drawing/2014/main" id="{C3020911-E183-C3C9-391C-374089F50F09}"/>
              </a:ext>
            </a:extLst>
          </p:cNvPr>
          <p:cNvSpPr>
            <a:spLocks noGrp="1"/>
          </p:cNvSpPr>
          <p:nvPr>
            <p:ph type="body" idx="1"/>
          </p:nvPr>
        </p:nvSpPr>
        <p:spPr>
          <a:xfrm>
            <a:off x="1113691" y="1681163"/>
            <a:ext cx="4883884" cy="823912"/>
          </a:xfrm>
        </p:spPr>
        <p:txBody>
          <a:bodyPr anchor="b">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2D3F38D-140C-5EFD-EF8F-24766F0560E4}"/>
              </a:ext>
            </a:extLst>
          </p:cNvPr>
          <p:cNvSpPr>
            <a:spLocks noGrp="1"/>
          </p:cNvSpPr>
          <p:nvPr>
            <p:ph sz="half" idx="2"/>
          </p:nvPr>
        </p:nvSpPr>
        <p:spPr>
          <a:xfrm>
            <a:off x="1113691" y="2505075"/>
            <a:ext cx="4883884" cy="3684588"/>
          </a:xfrm>
        </p:spPr>
        <p:txBody>
          <a:bodyPr>
            <a:normAutofit/>
          </a:bodyPr>
          <a:lstStyle>
            <a:lvl1pPr marL="0" indent="0">
              <a:buNone/>
              <a:defRPr sz="1400"/>
            </a:lvl1pPr>
            <a:lvl2pPr>
              <a:defRPr sz="1400"/>
            </a:lvl2pPr>
            <a:lvl3pPr>
              <a:defRPr sz="1400"/>
            </a:lvl3pPr>
            <a:lvl4pPr>
              <a:defRPr sz="1400"/>
            </a:lvl4pPr>
            <a:lvl5pPr>
              <a:defRPr sz="1400"/>
            </a:lvl5pPr>
          </a:lstStyle>
          <a:p>
            <a:pPr lvl="0"/>
            <a:r>
              <a:rPr lang="en-GB"/>
              <a:t>Click to edit Master text styles</a:t>
            </a:r>
          </a:p>
        </p:txBody>
      </p:sp>
      <p:sp>
        <p:nvSpPr>
          <p:cNvPr id="5" name="Text Placeholder 4">
            <a:extLst>
              <a:ext uri="{FF2B5EF4-FFF2-40B4-BE49-F238E27FC236}">
                <a16:creationId xmlns:a16="http://schemas.microsoft.com/office/drawing/2014/main" id="{B2A1912B-9057-34CF-5BA5-7832DFF4824E}"/>
              </a:ext>
            </a:extLst>
          </p:cNvPr>
          <p:cNvSpPr>
            <a:spLocks noGrp="1"/>
          </p:cNvSpPr>
          <p:nvPr>
            <p:ph type="body" sz="quarter" idx="3"/>
          </p:nvPr>
        </p:nvSpPr>
        <p:spPr>
          <a:xfrm>
            <a:off x="6172199" y="1681163"/>
            <a:ext cx="5426765" cy="823912"/>
          </a:xfrm>
        </p:spPr>
        <p:txBody>
          <a:bodyPr anchor="b">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496D13B-C39E-8076-559E-90BCB438572E}"/>
              </a:ext>
            </a:extLst>
          </p:cNvPr>
          <p:cNvSpPr>
            <a:spLocks noGrp="1"/>
          </p:cNvSpPr>
          <p:nvPr>
            <p:ph sz="quarter" idx="4"/>
          </p:nvPr>
        </p:nvSpPr>
        <p:spPr>
          <a:xfrm>
            <a:off x="6172199" y="2505075"/>
            <a:ext cx="5426765" cy="3684588"/>
          </a:xfrm>
        </p:spPr>
        <p:txBody>
          <a:bodyPr>
            <a:normAutofit/>
          </a:bodyPr>
          <a:lstStyle>
            <a:lvl1pPr marL="0" indent="0">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pic>
        <p:nvPicPr>
          <p:cNvPr id="10" name="Graphic 9">
            <a:extLst>
              <a:ext uri="{FF2B5EF4-FFF2-40B4-BE49-F238E27FC236}">
                <a16:creationId xmlns:a16="http://schemas.microsoft.com/office/drawing/2014/main" id="{126E55A2-E243-E973-2F51-97DE48EDCDF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163373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8C53-454A-1F55-EEA0-782A02B7297F}"/>
              </a:ext>
            </a:extLst>
          </p:cNvPr>
          <p:cNvSpPr>
            <a:spLocks noGrp="1"/>
          </p:cNvSpPr>
          <p:nvPr>
            <p:ph type="title"/>
          </p:nvPr>
        </p:nvSpPr>
        <p:spPr>
          <a:xfrm>
            <a:off x="839788" y="457200"/>
            <a:ext cx="5256212" cy="1401417"/>
          </a:xfrm>
        </p:spPr>
        <p:txBody>
          <a:bodyPr anchor="t">
            <a:normAutofit/>
          </a:bodyPr>
          <a:lstStyle>
            <a:lvl1pPr>
              <a:defRPr sz="2400"/>
            </a:lvl1pPr>
          </a:lstStyle>
          <a:p>
            <a:r>
              <a:rPr lang="en-GB"/>
              <a:t>Click to edit Master title style</a:t>
            </a:r>
            <a:endParaRPr lang="en-BE"/>
          </a:p>
        </p:txBody>
      </p:sp>
      <p:sp>
        <p:nvSpPr>
          <p:cNvPr id="3" name="Picture Placeholder 2">
            <a:extLst>
              <a:ext uri="{FF2B5EF4-FFF2-40B4-BE49-F238E27FC236}">
                <a16:creationId xmlns:a16="http://schemas.microsoft.com/office/drawing/2014/main" id="{D0871F8D-42C7-153C-31A1-517A64797028}"/>
              </a:ext>
            </a:extLst>
          </p:cNvPr>
          <p:cNvSpPr>
            <a:spLocks noGrp="1"/>
          </p:cNvSpPr>
          <p:nvPr>
            <p:ph type="pic" idx="1"/>
          </p:nvPr>
        </p:nvSpPr>
        <p:spPr>
          <a:xfrm>
            <a:off x="6609522" y="457201"/>
            <a:ext cx="4745866" cy="5403850"/>
          </a:xfrm>
          <a:pattFill prst="pct70">
            <a:fgClr>
              <a:schemeClr val="accent1"/>
            </a:fgClr>
            <a:bgClr>
              <a:schemeClr val="bg1"/>
            </a:bgClr>
          </a:patt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517353FC-F2DB-170F-06BF-4FA16CD0CE80}"/>
              </a:ext>
            </a:extLst>
          </p:cNvPr>
          <p:cNvSpPr>
            <a:spLocks noGrp="1"/>
          </p:cNvSpPr>
          <p:nvPr>
            <p:ph type="body" sz="half" idx="2"/>
          </p:nvPr>
        </p:nvSpPr>
        <p:spPr>
          <a:xfrm>
            <a:off x="839788" y="1858617"/>
            <a:ext cx="5256212" cy="40103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Graphic 7">
            <a:extLst>
              <a:ext uri="{FF2B5EF4-FFF2-40B4-BE49-F238E27FC236}">
                <a16:creationId xmlns:a16="http://schemas.microsoft.com/office/drawing/2014/main" id="{C1AA0F5A-D1EF-F5FF-3E06-6F860F59179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2835772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1C755-2BE9-A210-BE73-EAFAB1F326DF}"/>
              </a:ext>
            </a:extLst>
          </p:cNvPr>
          <p:cNvSpPr>
            <a:spLocks noGrp="1"/>
          </p:cNvSpPr>
          <p:nvPr>
            <p:ph type="title"/>
          </p:nvPr>
        </p:nvSpPr>
        <p:spPr/>
        <p:txBody>
          <a:bodyPr/>
          <a:lstStyle/>
          <a:p>
            <a:r>
              <a:rPr lang="en-GB"/>
              <a:t>Click to edit Master title style</a:t>
            </a:r>
            <a:endParaRPr lang="en-BE"/>
          </a:p>
        </p:txBody>
      </p:sp>
      <p:sp>
        <p:nvSpPr>
          <p:cNvPr id="3" name="Date Placeholder 2">
            <a:extLst>
              <a:ext uri="{FF2B5EF4-FFF2-40B4-BE49-F238E27FC236}">
                <a16:creationId xmlns:a16="http://schemas.microsoft.com/office/drawing/2014/main" id="{0D541E02-1D0F-549C-B41C-34ED9D7E814D}"/>
              </a:ext>
            </a:extLst>
          </p:cNvPr>
          <p:cNvSpPr>
            <a:spLocks noGrp="1"/>
          </p:cNvSpPr>
          <p:nvPr>
            <p:ph type="dt" sz="half" idx="10"/>
          </p:nvPr>
        </p:nvSpPr>
        <p:spPr>
          <a:xfrm>
            <a:off x="838200" y="6356350"/>
            <a:ext cx="2743200" cy="365125"/>
          </a:xfrm>
          <a:prstGeom prst="rect">
            <a:avLst/>
          </a:prstGeom>
        </p:spPr>
        <p:txBody>
          <a:bodyPr/>
          <a:lstStyle/>
          <a:p>
            <a:endParaRPr lang="en-BE"/>
          </a:p>
        </p:txBody>
      </p:sp>
      <p:sp>
        <p:nvSpPr>
          <p:cNvPr id="4" name="Footer Placeholder 3">
            <a:extLst>
              <a:ext uri="{FF2B5EF4-FFF2-40B4-BE49-F238E27FC236}">
                <a16:creationId xmlns:a16="http://schemas.microsoft.com/office/drawing/2014/main" id="{6C520884-7A6E-6B7F-BED0-6DE77BC963CB}"/>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5" name="Slide Number Placeholder 4">
            <a:extLst>
              <a:ext uri="{FF2B5EF4-FFF2-40B4-BE49-F238E27FC236}">
                <a16:creationId xmlns:a16="http://schemas.microsoft.com/office/drawing/2014/main" id="{069E9E08-3F21-6EC0-06BC-5A09F19DF248}"/>
              </a:ext>
            </a:extLst>
          </p:cNvPr>
          <p:cNvSpPr>
            <a:spLocks noGrp="1"/>
          </p:cNvSpPr>
          <p:nvPr>
            <p:ph type="sldNum" sz="quarter" idx="12"/>
          </p:nvPr>
        </p:nvSpPr>
        <p:spPr>
          <a:xfrm>
            <a:off x="8610600" y="6356350"/>
            <a:ext cx="2743200" cy="365125"/>
          </a:xfrm>
          <a:prstGeom prst="rect">
            <a:avLst/>
          </a:prstGeom>
        </p:spPr>
        <p:txBody>
          <a:bodyPr/>
          <a:lstStyle/>
          <a:p>
            <a:fld id="{C0791DC5-C44C-5D4D-A3F6-29F5D5258B39}" type="slidenum">
              <a:rPr lang="en-BE" smtClean="0"/>
              <a:t>‹#›</a:t>
            </a:fld>
            <a:endParaRPr lang="en-BE"/>
          </a:p>
        </p:txBody>
      </p:sp>
      <p:pic>
        <p:nvPicPr>
          <p:cNvPr id="6" name="Graphic 5">
            <a:extLst>
              <a:ext uri="{FF2B5EF4-FFF2-40B4-BE49-F238E27FC236}">
                <a16:creationId xmlns:a16="http://schemas.microsoft.com/office/drawing/2014/main" id="{5E6C093B-E031-3638-FF0A-F741C1C161A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3492858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1F218-6151-B6A5-5A6D-62E570DA923A}"/>
              </a:ext>
            </a:extLst>
          </p:cNvPr>
          <p:cNvSpPr>
            <a:spLocks noGrp="1"/>
          </p:cNvSpPr>
          <p:nvPr>
            <p:ph type="title"/>
          </p:nvPr>
        </p:nvSpPr>
        <p:spPr>
          <a:xfrm>
            <a:off x="831850" y="1125537"/>
            <a:ext cx="10515600" cy="2428875"/>
          </a:xfrm>
        </p:spPr>
        <p:txBody>
          <a:bodyPr anchor="b"/>
          <a:lstStyle>
            <a:lvl1pPr>
              <a:defRPr sz="6000">
                <a:solidFill>
                  <a:schemeClr val="accent3"/>
                </a:solidFill>
              </a:defRPr>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FBE3F588-4762-86C2-CBFA-70C224478465}"/>
              </a:ext>
            </a:extLst>
          </p:cNvPr>
          <p:cNvSpPr>
            <a:spLocks noGrp="1"/>
          </p:cNvSpPr>
          <p:nvPr>
            <p:ph type="body" idx="1"/>
          </p:nvPr>
        </p:nvSpPr>
        <p:spPr>
          <a:xfrm>
            <a:off x="831850" y="3581400"/>
            <a:ext cx="10515600" cy="1500187"/>
          </a:xfrm>
        </p:spPr>
        <p:txBody>
          <a:bodyPr/>
          <a:lstStyle>
            <a:lvl1pPr marL="0" indent="0">
              <a:buNone/>
              <a:defRPr sz="2400">
                <a:solidFill>
                  <a:schemeClr val="accent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pic>
        <p:nvPicPr>
          <p:cNvPr id="7" name="Graphic 6">
            <a:extLst>
              <a:ext uri="{FF2B5EF4-FFF2-40B4-BE49-F238E27FC236}">
                <a16:creationId xmlns:a16="http://schemas.microsoft.com/office/drawing/2014/main" id="{07FBFFF1-5FFA-6D19-B342-EF09EE9ECD2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0"/>
            <a:ext cx="440266" cy="6858000"/>
          </a:xfrm>
          <a:prstGeom prst="rect">
            <a:avLst/>
          </a:prstGeom>
        </p:spPr>
      </p:pic>
    </p:spTree>
    <p:extLst>
      <p:ext uri="{BB962C8B-B14F-4D97-AF65-F5344CB8AC3E}">
        <p14:creationId xmlns:p14="http://schemas.microsoft.com/office/powerpoint/2010/main" val="2271432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p:txBody>
          <a:bodyPr/>
          <a:lstStyle/>
          <a:p>
            <a:pPr lvl="0"/>
            <a:r>
              <a:rPr lang="en-GB"/>
              <a:t>Click to edit Master text styles</a:t>
            </a:r>
          </a:p>
          <a:p>
            <a:pPr lvl="1"/>
            <a:r>
              <a:rPr lang="en-GB"/>
              <a:t>Second level</a:t>
            </a:r>
            <a:endParaRPr lang="en-BE"/>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0"/>
            <a:ext cx="440266" cy="6858000"/>
          </a:xfrm>
          <a:prstGeom prst="rect">
            <a:avLst/>
          </a:prstGeom>
        </p:spPr>
      </p:pic>
    </p:spTree>
    <p:extLst>
      <p:ext uri="{BB962C8B-B14F-4D97-AF65-F5344CB8AC3E}">
        <p14:creationId xmlns:p14="http://schemas.microsoft.com/office/powerpoint/2010/main" val="3920363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1F218-6151-B6A5-5A6D-62E570DA923A}"/>
              </a:ext>
            </a:extLst>
          </p:cNvPr>
          <p:cNvSpPr>
            <a:spLocks noGrp="1"/>
          </p:cNvSpPr>
          <p:nvPr>
            <p:ph type="title"/>
          </p:nvPr>
        </p:nvSpPr>
        <p:spPr>
          <a:xfrm>
            <a:off x="831850" y="1125537"/>
            <a:ext cx="10515600" cy="2428875"/>
          </a:xfrm>
        </p:spPr>
        <p:txBody>
          <a:bodyPr anchor="b"/>
          <a:lstStyle>
            <a:lvl1pPr>
              <a:defRPr sz="6000">
                <a:solidFill>
                  <a:srgbClr val="A0EAC5"/>
                </a:solidFill>
              </a:defRPr>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FBE3F588-4762-86C2-CBFA-70C224478465}"/>
              </a:ext>
            </a:extLst>
          </p:cNvPr>
          <p:cNvSpPr>
            <a:spLocks noGrp="1"/>
          </p:cNvSpPr>
          <p:nvPr>
            <p:ph type="body" idx="1"/>
          </p:nvPr>
        </p:nvSpPr>
        <p:spPr>
          <a:xfrm>
            <a:off x="831850" y="3581400"/>
            <a:ext cx="10515600" cy="1500187"/>
          </a:xfrm>
        </p:spPr>
        <p:txBody>
          <a:bodyPr/>
          <a:lstStyle>
            <a:lvl1pPr marL="0" indent="0">
              <a:buNone/>
              <a:defRPr sz="2400">
                <a:solidFill>
                  <a:srgbClr val="A0EAC5"/>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pic>
        <p:nvPicPr>
          <p:cNvPr id="7" name="Graphic 6">
            <a:extLst>
              <a:ext uri="{FF2B5EF4-FFF2-40B4-BE49-F238E27FC236}">
                <a16:creationId xmlns:a16="http://schemas.microsoft.com/office/drawing/2014/main" id="{07FBFFF1-5FFA-6D19-B342-EF09EE9ECD2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1009229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p:txBody>
          <a:bodyPr/>
          <a:lstStyle>
            <a:lvl1pPr>
              <a:defRPr>
                <a:solidFill>
                  <a:schemeClr val="tx2"/>
                </a:solidFill>
              </a:defRPr>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23692455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ink">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1F218-6151-B6A5-5A6D-62E570DA923A}"/>
              </a:ext>
            </a:extLst>
          </p:cNvPr>
          <p:cNvSpPr>
            <a:spLocks noGrp="1"/>
          </p:cNvSpPr>
          <p:nvPr>
            <p:ph type="title"/>
          </p:nvPr>
        </p:nvSpPr>
        <p:spPr>
          <a:xfrm>
            <a:off x="831850" y="1125537"/>
            <a:ext cx="10515600" cy="2428875"/>
          </a:xfrm>
        </p:spPr>
        <p:txBody>
          <a:bodyPr anchor="b"/>
          <a:lstStyle>
            <a:lvl1pPr>
              <a:defRPr sz="6000">
                <a:solidFill>
                  <a:srgbClr val="EFC3DD"/>
                </a:solidFill>
              </a:defRPr>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FBE3F588-4762-86C2-CBFA-70C224478465}"/>
              </a:ext>
            </a:extLst>
          </p:cNvPr>
          <p:cNvSpPr>
            <a:spLocks noGrp="1"/>
          </p:cNvSpPr>
          <p:nvPr>
            <p:ph type="body" idx="1"/>
          </p:nvPr>
        </p:nvSpPr>
        <p:spPr>
          <a:xfrm>
            <a:off x="831850" y="3581400"/>
            <a:ext cx="10515600" cy="1500187"/>
          </a:xfrm>
        </p:spPr>
        <p:txBody>
          <a:bodyPr/>
          <a:lstStyle>
            <a:lvl1pPr marL="0" indent="0">
              <a:buNone/>
              <a:defRPr sz="2400">
                <a:solidFill>
                  <a:srgbClr val="EFC3DD"/>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pic>
        <p:nvPicPr>
          <p:cNvPr id="7" name="Graphic 6">
            <a:extLst>
              <a:ext uri="{FF2B5EF4-FFF2-40B4-BE49-F238E27FC236}">
                <a16:creationId xmlns:a16="http://schemas.microsoft.com/office/drawing/2014/main" id="{07FBFFF1-5FFA-6D19-B342-EF09EE9ECD2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5" cy="6857989"/>
          </a:xfrm>
          <a:prstGeom prst="rect">
            <a:avLst/>
          </a:prstGeom>
        </p:spPr>
      </p:pic>
    </p:spTree>
    <p:extLst>
      <p:ext uri="{BB962C8B-B14F-4D97-AF65-F5344CB8AC3E}">
        <p14:creationId xmlns:p14="http://schemas.microsoft.com/office/powerpoint/2010/main" val="31811895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i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p:txBody>
          <a:bodyPr/>
          <a:lstStyle>
            <a:lvl1pPr>
              <a:defRPr>
                <a:solidFill>
                  <a:schemeClr val="accent6"/>
                </a:solidFill>
              </a:defRPr>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p:txBody>
          <a:bodyPr/>
          <a:lstStyle>
            <a:lvl1pPr>
              <a:buClr>
                <a:schemeClr val="accent5"/>
              </a:buClr>
              <a:defRPr>
                <a:solidFill>
                  <a:schemeClr val="accent6"/>
                </a:solidFill>
              </a:defRPr>
            </a:lvl1pPr>
            <a:lvl2pPr>
              <a:buClr>
                <a:schemeClr val="accent5"/>
              </a:buCl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GB"/>
              <a:t>Click to edit Master text styles</a:t>
            </a:r>
          </a:p>
          <a:p>
            <a:pPr lvl="1"/>
            <a:r>
              <a:rPr lang="en-GB"/>
              <a:t>Second level</a:t>
            </a:r>
            <a:endParaRPr lang="en-BE"/>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5" cy="6857989"/>
          </a:xfrm>
          <a:prstGeom prst="rect">
            <a:avLst/>
          </a:prstGeom>
        </p:spPr>
      </p:pic>
    </p:spTree>
    <p:extLst>
      <p:ext uri="{BB962C8B-B14F-4D97-AF65-F5344CB8AC3E}">
        <p14:creationId xmlns:p14="http://schemas.microsoft.com/office/powerpoint/2010/main" val="15993155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ackcover">
    <p:bg>
      <p:bgPr>
        <a:solidFill>
          <a:schemeClr val="accent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pic>
        <p:nvPicPr>
          <p:cNvPr id="5" name="Graphic 4">
            <a:extLst>
              <a:ext uri="{FF2B5EF4-FFF2-40B4-BE49-F238E27FC236}">
                <a16:creationId xmlns:a16="http://schemas.microsoft.com/office/drawing/2014/main" id="{A0D5E3BD-809C-42A0-5FB1-6BC4024A4A8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16350" y="2701383"/>
            <a:ext cx="4559300" cy="1143000"/>
          </a:xfrm>
          <a:prstGeom prst="rect">
            <a:avLst/>
          </a:prstGeom>
        </p:spPr>
      </p:pic>
    </p:spTree>
    <p:extLst>
      <p:ext uri="{BB962C8B-B14F-4D97-AF65-F5344CB8AC3E}">
        <p14:creationId xmlns:p14="http://schemas.microsoft.com/office/powerpoint/2010/main" val="3615010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637486-9859-41A8-A4A1-66FA3F41C545}"/>
              </a:ext>
            </a:extLst>
          </p:cNvPr>
          <p:cNvSpPr>
            <a:spLocks noGrp="1"/>
          </p:cNvSpPr>
          <p:nvPr>
            <p:ph type="title"/>
          </p:nvPr>
        </p:nvSpPr>
        <p:spPr>
          <a:xfrm>
            <a:off x="1113691" y="664206"/>
            <a:ext cx="10515600" cy="1325563"/>
          </a:xfrm>
          <a:prstGeom prst="rect">
            <a:avLst/>
          </a:prstGeom>
        </p:spPr>
        <p:txBody>
          <a:bodyPr vert="horz" lIns="91440" tIns="45720" rIns="91440" bIns="45720" rtlCol="0" anchor="t" anchorCtr="0">
            <a:normAutofit/>
          </a:bodyPr>
          <a:lstStyle/>
          <a:p>
            <a:r>
              <a:rPr lang="en-GB"/>
              <a:t>Click to edit Master title style</a:t>
            </a:r>
            <a:endParaRPr lang="en-BE"/>
          </a:p>
        </p:txBody>
      </p:sp>
      <p:sp>
        <p:nvSpPr>
          <p:cNvPr id="3" name="Text Placeholder 2">
            <a:extLst>
              <a:ext uri="{FF2B5EF4-FFF2-40B4-BE49-F238E27FC236}">
                <a16:creationId xmlns:a16="http://schemas.microsoft.com/office/drawing/2014/main" id="{AD8E9820-339B-4672-6E33-46A75FE613E4}"/>
              </a:ext>
            </a:extLst>
          </p:cNvPr>
          <p:cNvSpPr>
            <a:spLocks noGrp="1"/>
          </p:cNvSpPr>
          <p:nvPr>
            <p:ph type="body" idx="1"/>
          </p:nvPr>
        </p:nvSpPr>
        <p:spPr>
          <a:xfrm>
            <a:off x="1113691" y="1850432"/>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endParaRPr lang="en-BE"/>
          </a:p>
        </p:txBody>
      </p:sp>
      <p:sp>
        <p:nvSpPr>
          <p:cNvPr id="4" name="Date Placeholder 3">
            <a:extLst>
              <a:ext uri="{FF2B5EF4-FFF2-40B4-BE49-F238E27FC236}">
                <a16:creationId xmlns:a16="http://schemas.microsoft.com/office/drawing/2014/main" id="{1FE19A0B-79E0-84FB-83F3-19597DD0B5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BE"/>
          </a:p>
        </p:txBody>
      </p:sp>
      <p:sp>
        <p:nvSpPr>
          <p:cNvPr id="5" name="Footer Placeholder 4">
            <a:extLst>
              <a:ext uri="{FF2B5EF4-FFF2-40B4-BE49-F238E27FC236}">
                <a16:creationId xmlns:a16="http://schemas.microsoft.com/office/drawing/2014/main" id="{7F2EC191-A107-3117-A139-63BA446FA6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BE"/>
          </a:p>
        </p:txBody>
      </p:sp>
      <p:sp>
        <p:nvSpPr>
          <p:cNvPr id="6" name="Slide Number Placeholder 5">
            <a:extLst>
              <a:ext uri="{FF2B5EF4-FFF2-40B4-BE49-F238E27FC236}">
                <a16:creationId xmlns:a16="http://schemas.microsoft.com/office/drawing/2014/main" id="{5ECA35ED-8DF2-6E2F-ABC3-E15D26455C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0791DC5-C44C-5D4D-A3F6-29F5D5258B39}" type="slidenum">
              <a:rPr lang="en-BE" smtClean="0"/>
              <a:t>‹#›</a:t>
            </a:fld>
            <a:endParaRPr lang="en-BE"/>
          </a:p>
        </p:txBody>
      </p:sp>
    </p:spTree>
    <p:extLst>
      <p:ext uri="{BB962C8B-B14F-4D97-AF65-F5344CB8AC3E}">
        <p14:creationId xmlns:p14="http://schemas.microsoft.com/office/powerpoint/2010/main" val="873476434"/>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64" r:id="rId3"/>
    <p:sldLayoutId id="2147483665" r:id="rId4"/>
    <p:sldLayoutId id="2147483666" r:id="rId5"/>
    <p:sldLayoutId id="2147483670" r:id="rId6"/>
    <p:sldLayoutId id="2147483671" r:id="rId7"/>
    <p:sldLayoutId id="2147483667" r:id="rId8"/>
    <p:sldLayoutId id="2147483668" r:id="rId9"/>
    <p:sldLayoutId id="2147483652" r:id="rId10"/>
    <p:sldLayoutId id="2147483653" r:id="rId11"/>
    <p:sldLayoutId id="2147483657" r:id="rId12"/>
    <p:sldLayoutId id="2147483654" r:id="rId13"/>
    <p:sldLayoutId id="2147483651" r:id="rId14"/>
    <p:sldLayoutId id="2147483650" r:id="rId15"/>
    <p:sldLayoutId id="2147483660" r:id="rId16"/>
    <p:sldLayoutId id="2147483661" r:id="rId17"/>
    <p:sldLayoutId id="2147483662" r:id="rId18"/>
    <p:sldLayoutId id="2147483663" r:id="rId19"/>
    <p:sldLayoutId id="2147483669" r:id="rId20"/>
  </p:sldLayoutIdLst>
  <p:hf hdr="0" ftr="0" dt="0"/>
  <p:txStyles>
    <p:titleStyle>
      <a:lvl1pPr algn="l" defTabSz="914400" rtl="0" eaLnBrk="1" latinLnBrk="0" hangingPunct="1">
        <a:lnSpc>
          <a:spcPct val="90000"/>
        </a:lnSpc>
        <a:spcBef>
          <a:spcPct val="0"/>
        </a:spcBef>
        <a:buNone/>
        <a:defRPr sz="2400" b="1" i="0" kern="1200">
          <a:solidFill>
            <a:schemeClr val="tx1"/>
          </a:solidFill>
          <a:latin typeface="Aptos SemiBold"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b="0" i="0" kern="1200">
          <a:solidFill>
            <a:schemeClr val="tx1"/>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E7259-6575-28D4-0EF2-6075A3DB447E}"/>
              </a:ext>
            </a:extLst>
          </p:cNvPr>
          <p:cNvSpPr>
            <a:spLocks noGrp="1"/>
          </p:cNvSpPr>
          <p:nvPr>
            <p:ph type="ctrTitle"/>
          </p:nvPr>
        </p:nvSpPr>
        <p:spPr>
          <a:xfrm>
            <a:off x="396199" y="406400"/>
            <a:ext cx="5347376" cy="3022600"/>
          </a:xfrm>
        </p:spPr>
        <p:txBody>
          <a:bodyPr>
            <a:normAutofit/>
          </a:bodyPr>
          <a:lstStyle/>
          <a:p>
            <a:r>
              <a:rPr lang="en-US" dirty="0">
                <a:latin typeface="Aptos SemiBold"/>
              </a:rPr>
              <a:t>Demand Response Network Code</a:t>
            </a:r>
            <a:br>
              <a:rPr lang="en-US" dirty="0">
                <a:latin typeface="Aptos SemiBold"/>
              </a:rPr>
            </a:br>
            <a:br>
              <a:rPr lang="en-US" dirty="0">
                <a:latin typeface="Aptos SemiBold"/>
              </a:rPr>
            </a:br>
            <a:r>
              <a:rPr lang="en-US" sz="2200" i="1" dirty="0" err="1">
                <a:latin typeface="Aptos SemiBold"/>
              </a:rPr>
              <a:t>SolarPower</a:t>
            </a:r>
            <a:r>
              <a:rPr lang="en-US" sz="2200" i="1" dirty="0">
                <a:latin typeface="Aptos SemiBold"/>
              </a:rPr>
              <a:t> Europe Assessment on ACER published text on March 2025 </a:t>
            </a:r>
          </a:p>
        </p:txBody>
      </p:sp>
      <p:pic>
        <p:nvPicPr>
          <p:cNvPr id="6" name="Picture Placeholder 5">
            <a:extLst>
              <a:ext uri="{FF2B5EF4-FFF2-40B4-BE49-F238E27FC236}">
                <a16:creationId xmlns:a16="http://schemas.microsoft.com/office/drawing/2014/main" id="{4FCC9478-2F74-59E8-C04F-8C8FD34929DA}"/>
              </a:ext>
            </a:extLst>
          </p:cNvPr>
          <p:cNvPicPr>
            <a:picLocks noGrp="1" noChangeAspect="1"/>
          </p:cNvPicPr>
          <p:nvPr>
            <p:ph type="pic" sz="quarter" idx="10"/>
          </p:nvPr>
        </p:nvPicPr>
        <p:blipFill>
          <a:blip r:embed="rId2"/>
          <a:srcRect l="25726" r="25726"/>
          <a:stretch/>
        </p:blipFill>
        <p:spPr>
          <a:xfrm flipH="1">
            <a:off x="6096000" y="0"/>
            <a:ext cx="6096000" cy="6858000"/>
          </a:xfrm>
          <a:prstGeom prst="rect">
            <a:avLst/>
          </a:prstGeom>
        </p:spPr>
      </p:pic>
      <p:sp>
        <p:nvSpPr>
          <p:cNvPr id="3" name="TextBox 2">
            <a:extLst>
              <a:ext uri="{FF2B5EF4-FFF2-40B4-BE49-F238E27FC236}">
                <a16:creationId xmlns:a16="http://schemas.microsoft.com/office/drawing/2014/main" id="{F7AF17A5-CD6C-FE71-D5C3-D8312676ABF6}"/>
              </a:ext>
            </a:extLst>
          </p:cNvPr>
          <p:cNvSpPr txBox="1"/>
          <p:nvPr/>
        </p:nvSpPr>
        <p:spPr>
          <a:xfrm>
            <a:off x="514350" y="4962525"/>
            <a:ext cx="3248025" cy="369332"/>
          </a:xfrm>
          <a:prstGeom prst="rect">
            <a:avLst/>
          </a:prstGeom>
          <a:noFill/>
        </p:spPr>
        <p:txBody>
          <a:bodyPr wrap="square" lIns="91440" tIns="45720" rIns="91440" bIns="45720" rtlCol="0" anchor="t">
            <a:spAutoFit/>
          </a:bodyPr>
          <a:lstStyle/>
          <a:p>
            <a:r>
              <a:rPr lang="en-GB">
                <a:solidFill>
                  <a:schemeClr val="bg1"/>
                </a:solidFill>
              </a:rPr>
              <a:t>4 July 2025</a:t>
            </a:r>
          </a:p>
        </p:txBody>
      </p:sp>
    </p:spTree>
    <p:extLst>
      <p:ext uri="{BB962C8B-B14F-4D97-AF65-F5344CB8AC3E}">
        <p14:creationId xmlns:p14="http://schemas.microsoft.com/office/powerpoint/2010/main" val="3431795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FFF3-2E0F-D074-7221-0AA506F217AC}"/>
              </a:ext>
            </a:extLst>
          </p:cNvPr>
          <p:cNvSpPr>
            <a:spLocks noGrp="1"/>
          </p:cNvSpPr>
          <p:nvPr>
            <p:ph type="title"/>
          </p:nvPr>
        </p:nvSpPr>
        <p:spPr>
          <a:xfrm>
            <a:off x="1199415" y="664207"/>
            <a:ext cx="10429875" cy="365125"/>
          </a:xfrm>
        </p:spPr>
        <p:txBody>
          <a:bodyPr>
            <a:normAutofit fontScale="90000"/>
          </a:bodyPr>
          <a:lstStyle/>
          <a:p>
            <a:r>
              <a:rPr lang="en-GB" dirty="0"/>
              <a:t>SolarPower Europe Priorities During ACER Proposal (November 2024) </a:t>
            </a:r>
          </a:p>
        </p:txBody>
      </p:sp>
      <p:sp>
        <p:nvSpPr>
          <p:cNvPr id="3" name="Slide Number Placeholder 2">
            <a:extLst>
              <a:ext uri="{FF2B5EF4-FFF2-40B4-BE49-F238E27FC236}">
                <a16:creationId xmlns:a16="http://schemas.microsoft.com/office/drawing/2014/main" id="{97DEA722-3D97-876A-50FB-4A569D1688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91DC5-C44C-5D4D-A3F6-29F5D5258B39}" type="slidenum">
              <a:rPr kumimoji="0" lang="en-BE" sz="1200" b="0" i="0" u="none" strike="noStrike" kern="1200" cap="none" spc="0" normalizeH="0" baseline="0" noProof="0" smtClean="0">
                <a:ln>
                  <a:noFill/>
                </a:ln>
                <a:solidFill>
                  <a:srgbClr val="0A0830">
                    <a:tint val="82000"/>
                  </a:srgb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BE" sz="1200" b="0" i="0" u="none" strike="noStrike" kern="1200" cap="none" spc="0" normalizeH="0" baseline="0" noProof="0">
              <a:ln>
                <a:noFill/>
              </a:ln>
              <a:solidFill>
                <a:srgbClr val="0A0830">
                  <a:tint val="82000"/>
                </a:srgbClr>
              </a:solidFill>
              <a:effectLst/>
              <a:uLnTx/>
              <a:uFillTx/>
              <a:latin typeface="Aptos" panose="02110004020202020204"/>
              <a:ea typeface="+mn-ea"/>
              <a:cs typeface="+mn-cs"/>
            </a:endParaRPr>
          </a:p>
        </p:txBody>
      </p:sp>
      <p:graphicFrame>
        <p:nvGraphicFramePr>
          <p:cNvPr id="4" name="Diagram 3">
            <a:extLst>
              <a:ext uri="{FF2B5EF4-FFF2-40B4-BE49-F238E27FC236}">
                <a16:creationId xmlns:a16="http://schemas.microsoft.com/office/drawing/2014/main" id="{06BCE48B-E16B-B18B-339D-7D127BF4B34D}"/>
              </a:ext>
            </a:extLst>
          </p:cNvPr>
          <p:cNvGraphicFramePr/>
          <p:nvPr/>
        </p:nvGraphicFramePr>
        <p:xfrm>
          <a:off x="1279426" y="1210306"/>
          <a:ext cx="8573234" cy="51460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2323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FF5872E-1545-8274-76DD-2BF52D319727}"/>
              </a:ext>
            </a:extLst>
          </p:cNvPr>
          <p:cNvSpPr/>
          <p:nvPr/>
        </p:nvSpPr>
        <p:spPr>
          <a:xfrm>
            <a:off x="1113691" y="2493264"/>
            <a:ext cx="9804245" cy="3560064"/>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277B3045-6344-028D-0FDE-E680EF574B99}"/>
              </a:ext>
            </a:extLst>
          </p:cNvPr>
          <p:cNvSpPr/>
          <p:nvPr/>
        </p:nvSpPr>
        <p:spPr>
          <a:xfrm>
            <a:off x="1113691" y="1362456"/>
            <a:ext cx="9804245" cy="1060704"/>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4847166-CE23-B38A-79F7-00AECAD6B9FB}"/>
              </a:ext>
            </a:extLst>
          </p:cNvPr>
          <p:cNvSpPr>
            <a:spLocks noGrp="1"/>
          </p:cNvSpPr>
          <p:nvPr>
            <p:ph type="title"/>
          </p:nvPr>
        </p:nvSpPr>
        <p:spPr/>
        <p:txBody>
          <a:bodyPr/>
          <a:lstStyle/>
          <a:p>
            <a:r>
              <a:rPr lang="en-GB" dirty="0"/>
              <a:t>SolarPower Europe Priorities updated, after ACER Proposal (July 2025) </a:t>
            </a:r>
          </a:p>
        </p:txBody>
      </p:sp>
      <p:sp>
        <p:nvSpPr>
          <p:cNvPr id="3" name="Slide Number Placeholder 2">
            <a:extLst>
              <a:ext uri="{FF2B5EF4-FFF2-40B4-BE49-F238E27FC236}">
                <a16:creationId xmlns:a16="http://schemas.microsoft.com/office/drawing/2014/main" id="{FD4BF1F1-33F7-08C6-42E7-2C7B0A51D44A}"/>
              </a:ext>
            </a:extLst>
          </p:cNvPr>
          <p:cNvSpPr>
            <a:spLocks noGrp="1"/>
          </p:cNvSpPr>
          <p:nvPr>
            <p:ph type="sldNum" sz="quarter" idx="12"/>
          </p:nvPr>
        </p:nvSpPr>
        <p:spPr/>
        <p:txBody>
          <a:bodyPr/>
          <a:lstStyle/>
          <a:p>
            <a:fld id="{C0791DC5-C44C-5D4D-A3F6-29F5D5258B39}" type="slidenum">
              <a:rPr lang="en-BE" smtClean="0"/>
              <a:t>3</a:t>
            </a:fld>
            <a:endParaRPr lang="en-BE"/>
          </a:p>
        </p:txBody>
      </p:sp>
      <p:sp>
        <p:nvSpPr>
          <p:cNvPr id="4" name="TextBox 3">
            <a:extLst>
              <a:ext uri="{FF2B5EF4-FFF2-40B4-BE49-F238E27FC236}">
                <a16:creationId xmlns:a16="http://schemas.microsoft.com/office/drawing/2014/main" id="{B13C52B4-FB20-E586-3175-B8680E581BFA}"/>
              </a:ext>
            </a:extLst>
          </p:cNvPr>
          <p:cNvSpPr txBox="1"/>
          <p:nvPr/>
        </p:nvSpPr>
        <p:spPr>
          <a:xfrm>
            <a:off x="1303020" y="1451610"/>
            <a:ext cx="9692640" cy="5078313"/>
          </a:xfrm>
          <a:prstGeom prst="rect">
            <a:avLst/>
          </a:prstGeom>
          <a:noFill/>
        </p:spPr>
        <p:txBody>
          <a:bodyPr wrap="square" rtlCol="0">
            <a:spAutoFit/>
          </a:bodyPr>
          <a:lstStyle/>
          <a:p>
            <a:pPr marL="342900" indent="-342900">
              <a:buFont typeface="+mj-lt"/>
              <a:buAutoNum type="arabicPeriod"/>
            </a:pPr>
            <a:r>
              <a:rPr lang="en-US" b="1" dirty="0">
                <a:solidFill>
                  <a:schemeClr val="bg1"/>
                </a:solidFill>
              </a:rPr>
              <a:t>A Flexible Connection Agreement </a:t>
            </a:r>
            <a:r>
              <a:rPr lang="en-US" dirty="0">
                <a:solidFill>
                  <a:schemeClr val="bg1"/>
                </a:solidFill>
              </a:rPr>
              <a:t>can only be dynamically activated when a designated </a:t>
            </a:r>
            <a:r>
              <a:rPr lang="en-US" b="1" dirty="0">
                <a:solidFill>
                  <a:schemeClr val="bg1"/>
                </a:solidFill>
              </a:rPr>
              <a:t>device is defined</a:t>
            </a:r>
            <a:r>
              <a:rPr lang="en-US" dirty="0">
                <a:solidFill>
                  <a:schemeClr val="bg1"/>
                </a:solidFill>
              </a:rPr>
              <a:t>, </a:t>
            </a:r>
            <a:r>
              <a:rPr lang="en-US" b="1" dirty="0">
                <a:solidFill>
                  <a:schemeClr val="bg1"/>
                </a:solidFill>
              </a:rPr>
              <a:t>appropriate compensation </a:t>
            </a:r>
            <a:r>
              <a:rPr lang="en-US" dirty="0">
                <a:solidFill>
                  <a:schemeClr val="bg1"/>
                </a:solidFill>
              </a:rPr>
              <a:t>incentives are in place, and the necessary </a:t>
            </a:r>
            <a:r>
              <a:rPr lang="en-US" b="1" dirty="0">
                <a:solidFill>
                  <a:schemeClr val="bg1"/>
                </a:solidFill>
              </a:rPr>
              <a:t>communication requirements </a:t>
            </a:r>
            <a:r>
              <a:rPr lang="en-US" dirty="0">
                <a:solidFill>
                  <a:schemeClr val="bg1"/>
                </a:solidFill>
              </a:rPr>
              <a:t>are met.</a:t>
            </a:r>
          </a:p>
          <a:p>
            <a:pPr marL="342900" indent="-342900">
              <a:buFont typeface="+mj-lt"/>
              <a:buAutoNum type="arabicPeriod"/>
            </a:pPr>
            <a:endParaRPr lang="en-US" dirty="0"/>
          </a:p>
          <a:p>
            <a:r>
              <a:rPr lang="en-US" dirty="0">
                <a:solidFill>
                  <a:schemeClr val="bg1"/>
                </a:solidFill>
              </a:rPr>
              <a:t>The EU must </a:t>
            </a:r>
            <a:r>
              <a:rPr lang="en-US" b="1" dirty="0">
                <a:solidFill>
                  <a:schemeClr val="bg1"/>
                </a:solidFill>
              </a:rPr>
              <a:t>harmonise technical requirements for solar and storage</a:t>
            </a:r>
            <a:r>
              <a:rPr lang="en-US" dirty="0">
                <a:solidFill>
                  <a:schemeClr val="bg1"/>
                </a:solidFill>
              </a:rPr>
              <a:t>. Without this, the current Network Codes risk leading to </a:t>
            </a:r>
            <a:r>
              <a:rPr lang="en-US" b="1" dirty="0">
                <a:solidFill>
                  <a:schemeClr val="bg1"/>
                </a:solidFill>
              </a:rPr>
              <a:t>27 fragmented national approaches</a:t>
            </a:r>
            <a:r>
              <a:rPr lang="en-US" dirty="0">
                <a:solidFill>
                  <a:schemeClr val="bg1"/>
                </a:solidFill>
              </a:rPr>
              <a:t>, hindering market integration and slowing innovation. EU-wide standards are urgently needed for:</a:t>
            </a:r>
          </a:p>
          <a:p>
            <a:endParaRPr lang="en-US" b="1" dirty="0">
              <a:solidFill>
                <a:schemeClr val="bg1"/>
              </a:solidFill>
            </a:endParaRPr>
          </a:p>
          <a:p>
            <a:r>
              <a:rPr lang="en-US" b="1" dirty="0">
                <a:solidFill>
                  <a:schemeClr val="bg1"/>
                </a:solidFill>
              </a:rPr>
              <a:t>2. Data communication </a:t>
            </a:r>
            <a:r>
              <a:rPr lang="en-US" dirty="0">
                <a:solidFill>
                  <a:schemeClr val="bg1"/>
                </a:solidFill>
              </a:rPr>
              <a:t>– including communication with grid operators, flexibility service providers, and energy management systems at the asset level.→ To be addressed through the Network Code on Demand Response (NC DR)</a:t>
            </a:r>
          </a:p>
          <a:p>
            <a:endParaRPr lang="en-US" dirty="0">
              <a:solidFill>
                <a:schemeClr val="bg1"/>
              </a:solidFill>
            </a:endParaRPr>
          </a:p>
          <a:p>
            <a:r>
              <a:rPr lang="en-US" b="1" dirty="0">
                <a:solidFill>
                  <a:schemeClr val="bg1"/>
                </a:solidFill>
              </a:rPr>
              <a:t>3. Prequalification of Distributed Energy Resources </a:t>
            </a:r>
            <a:r>
              <a:rPr lang="en-US" dirty="0">
                <a:solidFill>
                  <a:schemeClr val="bg1"/>
                </a:solidFill>
              </a:rPr>
              <a:t>– for participation in grid services such as balancing, local flexibility markets, and grid stability services (such as grid-forming capabilities and inertia).→ To be defined in the NC DR and the upcoming Electricity Balancing Guideline (2026)</a:t>
            </a:r>
          </a:p>
          <a:p>
            <a:pPr marL="342900" indent="-342900">
              <a:buFont typeface="+mj-lt"/>
              <a:buAutoNum type="arabicPeriod"/>
            </a:pPr>
            <a:endParaRPr lang="en-US" dirty="0"/>
          </a:p>
          <a:p>
            <a:pPr marL="342900" indent="-342900">
              <a:buFont typeface="+mj-lt"/>
              <a:buAutoNum type="arabicPeriod"/>
            </a:pPr>
            <a:endParaRPr lang="en-GB" dirty="0"/>
          </a:p>
        </p:txBody>
      </p:sp>
    </p:spTree>
    <p:extLst>
      <p:ext uri="{BB962C8B-B14F-4D97-AF65-F5344CB8AC3E}">
        <p14:creationId xmlns:p14="http://schemas.microsoft.com/office/powerpoint/2010/main" val="4155431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635C0-C795-C81D-6D98-1408200334B3}"/>
              </a:ext>
            </a:extLst>
          </p:cNvPr>
          <p:cNvSpPr>
            <a:spLocks noGrp="1"/>
          </p:cNvSpPr>
          <p:nvPr>
            <p:ph type="title"/>
          </p:nvPr>
        </p:nvSpPr>
        <p:spPr/>
        <p:txBody>
          <a:bodyPr>
            <a:normAutofit/>
          </a:bodyPr>
          <a:lstStyle/>
          <a:p>
            <a:r>
              <a:rPr lang="en-US" sz="2000" b="1" kern="100" dirty="0">
                <a:effectLst/>
                <a:latin typeface="Aptos" panose="020B0004020202020204" pitchFamily="34" charset="0"/>
                <a:ea typeface="Yu Gothic Light" panose="020B0300000000000000" pitchFamily="34" charset="-128"/>
                <a:cs typeface="Times New Roman" panose="02020603050405020304" pitchFamily="18" charset="0"/>
              </a:rPr>
              <a:t>Priority 1</a:t>
            </a:r>
            <a:r>
              <a:rPr lang="en-GB" sz="2000" b="1" kern="100" dirty="0">
                <a:effectLst/>
                <a:latin typeface="Aptos" panose="020B0004020202020204" pitchFamily="34" charset="0"/>
                <a:ea typeface="Yu Gothic Light" panose="020B0300000000000000" pitchFamily="34" charset="-128"/>
                <a:cs typeface="Times New Roman" panose="02020603050405020304" pitchFamily="18" charset="0"/>
              </a:rPr>
              <a:t>: FCAs &amp; Market-based Procurement (</a:t>
            </a:r>
            <a:r>
              <a:rPr lang="en-GB" sz="2000" b="1" dirty="0">
                <a:effectLst/>
                <a:latin typeface="Aptos" panose="020B0004020202020204" pitchFamily="34" charset="0"/>
                <a:ea typeface="Aptos" panose="020B0004020202020204" pitchFamily="34" charset="0"/>
                <a:cs typeface="Arial" panose="020B0604020202020204" pitchFamily="34" charset="0"/>
              </a:rPr>
              <a:t>Whereas 22, Articles 2, 29 – 32)</a:t>
            </a:r>
            <a:r>
              <a:rPr lang="en-GB" sz="2000" b="1" kern="100" dirty="0">
                <a:effectLst/>
                <a:latin typeface="Aptos" panose="020B0004020202020204" pitchFamily="34" charset="0"/>
                <a:ea typeface="Yu Gothic Light" panose="020B0300000000000000" pitchFamily="34" charset="-128"/>
                <a:cs typeface="Times New Roman" panose="02020603050405020304" pitchFamily="18" charset="0"/>
              </a:rPr>
              <a:t> </a:t>
            </a:r>
            <a:endParaRPr lang="en-GB" sz="2000" dirty="0"/>
          </a:p>
        </p:txBody>
      </p:sp>
      <p:sp>
        <p:nvSpPr>
          <p:cNvPr id="3" name="Slide Number Placeholder 2">
            <a:extLst>
              <a:ext uri="{FF2B5EF4-FFF2-40B4-BE49-F238E27FC236}">
                <a16:creationId xmlns:a16="http://schemas.microsoft.com/office/drawing/2014/main" id="{80FB9651-F41B-235B-CDB7-A1ABBB3D6FC5}"/>
              </a:ext>
            </a:extLst>
          </p:cNvPr>
          <p:cNvSpPr>
            <a:spLocks noGrp="1"/>
          </p:cNvSpPr>
          <p:nvPr>
            <p:ph type="sldNum" sz="quarter" idx="12"/>
          </p:nvPr>
        </p:nvSpPr>
        <p:spPr/>
        <p:txBody>
          <a:bodyPr/>
          <a:lstStyle/>
          <a:p>
            <a:fld id="{C0791DC5-C44C-5D4D-A3F6-29F5D5258B39}" type="slidenum">
              <a:rPr lang="en-BE" smtClean="0"/>
              <a:t>4</a:t>
            </a:fld>
            <a:endParaRPr lang="en-BE"/>
          </a:p>
        </p:txBody>
      </p:sp>
      <p:sp>
        <p:nvSpPr>
          <p:cNvPr id="5" name="TextBox 4">
            <a:extLst>
              <a:ext uri="{FF2B5EF4-FFF2-40B4-BE49-F238E27FC236}">
                <a16:creationId xmlns:a16="http://schemas.microsoft.com/office/drawing/2014/main" id="{B7429738-BAAF-DB65-7064-A3D2A86FE128}"/>
              </a:ext>
            </a:extLst>
          </p:cNvPr>
          <p:cNvSpPr txBox="1"/>
          <p:nvPr/>
        </p:nvSpPr>
        <p:spPr>
          <a:xfrm>
            <a:off x="6371491" y="1430450"/>
            <a:ext cx="5563334" cy="4507131"/>
          </a:xfrm>
          <a:prstGeom prst="rect">
            <a:avLst/>
          </a:prstGeom>
          <a:noFill/>
          <a:ln>
            <a:solidFill>
              <a:schemeClr val="tx1"/>
            </a:solidFill>
          </a:ln>
        </p:spPr>
        <p:txBody>
          <a:bodyPr wrap="square">
            <a:spAutoFit/>
          </a:bodyPr>
          <a:lstStyle/>
          <a:p>
            <a:pPr>
              <a:lnSpc>
                <a:spcPct val="107000"/>
              </a:lnSpc>
              <a:spcBef>
                <a:spcPts val="800"/>
              </a:spcBef>
              <a:spcAft>
                <a:spcPts val="400"/>
              </a:spcAft>
            </a:pPr>
            <a:r>
              <a:rPr lang="en-GB" sz="1200" b="1" kern="100" dirty="0">
                <a:effectLst/>
                <a:ea typeface="Yu Gothic Light" panose="020B0300000000000000" pitchFamily="34" charset="-128"/>
                <a:cs typeface="Times New Roman" panose="02020603050405020304" pitchFamily="18" charset="0"/>
              </a:rPr>
              <a:t>Market-based procurement of local services (Articles 29, 30, 32 )</a:t>
            </a:r>
            <a:r>
              <a:rPr lang="de-DE" sz="1200" b="1" kern="0" dirty="0">
                <a:effectLst/>
                <a:ea typeface="Times New Roman" panose="02020603050405020304" pitchFamily="18" charset="0"/>
                <a:cs typeface="Times New Roman" panose="02020603050405020304" pitchFamily="18" charset="0"/>
              </a:rPr>
              <a:t> </a:t>
            </a:r>
            <a:endParaRPr lang="en-GB" sz="1200" b="1" kern="100" dirty="0">
              <a:effectLst/>
              <a:ea typeface="Yu Gothic Light" panose="020B0300000000000000" pitchFamily="34" charset="-128"/>
              <a:cs typeface="Times New Roman" panose="02020603050405020304" pitchFamily="18" charset="0"/>
            </a:endParaRPr>
          </a:p>
          <a:p>
            <a:pPr algn="just">
              <a:lnSpc>
                <a:spcPct val="107000"/>
              </a:lnSpc>
              <a:spcAft>
                <a:spcPts val="800"/>
              </a:spcAft>
            </a:pPr>
            <a:r>
              <a:rPr lang="en-GB" sz="1200" b="1" kern="100" dirty="0">
                <a:solidFill>
                  <a:srgbClr val="4EA72E"/>
                </a:solidFill>
                <a:effectLst/>
                <a:ea typeface="Aptos" panose="020B0004020202020204" pitchFamily="34" charset="0"/>
                <a:cs typeface="Arial" panose="020B0604020202020204" pitchFamily="34" charset="0"/>
              </a:rPr>
              <a:t>(+)</a:t>
            </a:r>
            <a:r>
              <a:rPr lang="en-GB" sz="1200" kern="100" dirty="0">
                <a:solidFill>
                  <a:srgbClr val="196B24"/>
                </a:solidFill>
                <a:effectLst/>
                <a:ea typeface="Aptos" panose="020B0004020202020204" pitchFamily="34" charset="0"/>
                <a:cs typeface="Arial" panose="020B0604020202020204" pitchFamily="34" charset="0"/>
              </a:rPr>
              <a:t> </a:t>
            </a:r>
            <a:r>
              <a:rPr lang="en-US" sz="1200" kern="100" dirty="0">
                <a:effectLst/>
                <a:ea typeface="Aptos" panose="020B0004020202020204" pitchFamily="34" charset="0"/>
                <a:cs typeface="Arial" panose="020B0604020202020204" pitchFamily="34" charset="0"/>
              </a:rPr>
              <a:t>Every two years, SOs (unless exempt) must assess the need for and procurement of demand response, energy storage, or other alternatives to system expansion. They must publicly consult on this assessment and use it to meet obligations under Articles 32(3) and 51(3) of Directive (EU) 2019/944, taking into account the national report on flexibility needs from Regulation (EU) 2019/943.</a:t>
            </a:r>
            <a:endParaRPr lang="en-GB" sz="1200" kern="100" dirty="0">
              <a:effectLst/>
              <a:ea typeface="Aptos" panose="020B0004020202020204" pitchFamily="34" charset="0"/>
              <a:cs typeface="Arial" panose="020B0604020202020204" pitchFamily="34" charset="0"/>
            </a:endParaRPr>
          </a:p>
          <a:p>
            <a:pPr algn="just">
              <a:lnSpc>
                <a:spcPct val="107000"/>
              </a:lnSpc>
              <a:spcAft>
                <a:spcPts val="800"/>
              </a:spcAft>
            </a:pPr>
            <a:r>
              <a:rPr lang="en-GB" sz="1200" b="1" kern="100" dirty="0">
                <a:solidFill>
                  <a:srgbClr val="4EA72E"/>
                </a:solidFill>
                <a:effectLst/>
                <a:ea typeface="Aptos" panose="020B0004020202020204" pitchFamily="34" charset="0"/>
                <a:cs typeface="Arial" panose="020B0604020202020204" pitchFamily="34" charset="0"/>
              </a:rPr>
              <a:t>(+)</a:t>
            </a:r>
            <a:r>
              <a:rPr lang="en-GB" sz="1200" kern="100" dirty="0">
                <a:solidFill>
                  <a:srgbClr val="196B24"/>
                </a:solidFill>
                <a:effectLst/>
                <a:ea typeface="Aptos" panose="020B0004020202020204" pitchFamily="34" charset="0"/>
                <a:cs typeface="Arial" panose="020B0604020202020204" pitchFamily="34" charset="0"/>
              </a:rPr>
              <a:t> </a:t>
            </a:r>
            <a:r>
              <a:rPr lang="en-GB" sz="1200" kern="100" dirty="0">
                <a:effectLst/>
                <a:ea typeface="Aptos" panose="020B0004020202020204" pitchFamily="34" charset="0"/>
                <a:cs typeface="Arial" panose="020B0604020202020204" pitchFamily="34" charset="0"/>
              </a:rPr>
              <a:t>SOs shall procure local services within a bidding zone under a market-based mechanism unless the regulatory authority has granted a derogation according to Article 30</a:t>
            </a:r>
          </a:p>
          <a:p>
            <a:pPr algn="just">
              <a:lnSpc>
                <a:spcPct val="107000"/>
              </a:lnSpc>
              <a:spcAft>
                <a:spcPts val="800"/>
              </a:spcAft>
            </a:pPr>
            <a:r>
              <a:rPr lang="en-GB" sz="1200" b="1" kern="100" dirty="0">
                <a:solidFill>
                  <a:srgbClr val="4EA72E"/>
                </a:solidFill>
                <a:effectLst/>
                <a:ea typeface="Aptos" panose="020B0004020202020204" pitchFamily="34" charset="0"/>
                <a:cs typeface="Arial" panose="020B0604020202020204" pitchFamily="34" charset="0"/>
              </a:rPr>
              <a:t>(+)</a:t>
            </a:r>
            <a:r>
              <a:rPr lang="en-GB" sz="1200" kern="100" dirty="0">
                <a:effectLst/>
                <a:ea typeface="Aptos" panose="020B0004020202020204" pitchFamily="34" charset="0"/>
                <a:cs typeface="Arial" panose="020B0604020202020204" pitchFamily="34" charset="0"/>
              </a:rPr>
              <a:t> Most of the proposed amendments from November 15 were accepted, including the wording on economic incentives to promote demand response.</a:t>
            </a:r>
          </a:p>
          <a:p>
            <a:pPr algn="just">
              <a:lnSpc>
                <a:spcPct val="107000"/>
              </a:lnSpc>
              <a:spcAft>
                <a:spcPts val="800"/>
              </a:spcAft>
            </a:pPr>
            <a:r>
              <a:rPr lang="en-GB" sz="1200" b="1" kern="100" dirty="0">
                <a:solidFill>
                  <a:srgbClr val="4EA72E"/>
                </a:solidFill>
                <a:effectLst/>
                <a:ea typeface="Aptos" panose="020B0004020202020204" pitchFamily="34" charset="0"/>
                <a:cs typeface="Arial" panose="020B0604020202020204" pitchFamily="34" charset="0"/>
              </a:rPr>
              <a:t>(+) </a:t>
            </a:r>
            <a:r>
              <a:rPr lang="en-GB" sz="1200" kern="100" dirty="0">
                <a:effectLst/>
                <a:ea typeface="Aptos" panose="020B0004020202020204" pitchFamily="34" charset="0"/>
                <a:cs typeface="Arial" panose="020B0604020202020204" pitchFamily="34" charset="0"/>
              </a:rPr>
              <a:t>The derogation issued by the regulatory authority shall specify its duration,</a:t>
            </a:r>
            <a:r>
              <a:rPr lang="en-GB" sz="1200" b="1" kern="100" dirty="0">
                <a:solidFill>
                  <a:srgbClr val="A02B93"/>
                </a:solidFill>
                <a:effectLst/>
                <a:ea typeface="Aptos" panose="020B0004020202020204" pitchFamily="34" charset="0"/>
                <a:cs typeface="Arial" panose="020B0604020202020204" pitchFamily="34" charset="0"/>
              </a:rPr>
              <a:t> </a:t>
            </a:r>
            <a:r>
              <a:rPr lang="en-GB" sz="1200" kern="100" dirty="0">
                <a:effectLst/>
                <a:ea typeface="Aptos" panose="020B0004020202020204" pitchFamily="34" charset="0"/>
                <a:cs typeface="Arial" panose="020B0604020202020204" pitchFamily="34" charset="0"/>
              </a:rPr>
              <a:t>which shall not be longer than two years - </a:t>
            </a:r>
            <a:r>
              <a:rPr lang="en-GB" sz="1200" b="1" kern="100" dirty="0">
                <a:solidFill>
                  <a:srgbClr val="A02B93"/>
                </a:solidFill>
                <a:effectLst/>
                <a:ea typeface="Aptos" panose="020B0004020202020204" pitchFamily="34" charset="0"/>
                <a:cs typeface="Arial" panose="020B0604020202020204" pitchFamily="34" charset="0"/>
              </a:rPr>
              <a:t>(?) </a:t>
            </a:r>
            <a:r>
              <a:rPr lang="en-GB" sz="1200" b="1" kern="100" dirty="0">
                <a:effectLst/>
                <a:ea typeface="Aptos" panose="020B0004020202020204" pitchFamily="34" charset="0"/>
                <a:cs typeface="Arial" panose="020B0604020202020204" pitchFamily="34" charset="0"/>
              </a:rPr>
              <a:t>unless it is a derogation for the procurement of voltage control services with reactive power, which can be longer;</a:t>
            </a:r>
            <a:r>
              <a:rPr lang="en-GB" sz="1200" kern="100" dirty="0">
                <a:effectLst/>
                <a:ea typeface="Aptos" panose="020B0004020202020204" pitchFamily="34" charset="0"/>
                <a:cs typeface="Arial" panose="020B0604020202020204" pitchFamily="34" charset="0"/>
              </a:rPr>
              <a:t> </a:t>
            </a:r>
          </a:p>
          <a:p>
            <a:pPr algn="just">
              <a:lnSpc>
                <a:spcPct val="107000"/>
              </a:lnSpc>
              <a:spcAft>
                <a:spcPts val="800"/>
              </a:spcAft>
            </a:pPr>
            <a:r>
              <a:rPr lang="en-GB" sz="1200" b="1" kern="100" dirty="0">
                <a:solidFill>
                  <a:srgbClr val="A02B93"/>
                </a:solidFill>
                <a:cs typeface="Arial" panose="020B0604020202020204" pitchFamily="34" charset="0"/>
              </a:rPr>
              <a:t>(?) </a:t>
            </a:r>
            <a:r>
              <a:rPr lang="en-GB" sz="1200" kern="100" dirty="0">
                <a:effectLst/>
                <a:ea typeface="Aptos" panose="020B0004020202020204" pitchFamily="34" charset="0"/>
                <a:cs typeface="Arial" panose="020B0604020202020204" pitchFamily="34" charset="0"/>
              </a:rPr>
              <a:t>T</a:t>
            </a:r>
            <a:r>
              <a:rPr lang="en-GB" sz="1200" kern="100" dirty="0">
                <a:cs typeface="Arial" panose="020B0604020202020204" pitchFamily="34" charset="0"/>
              </a:rPr>
              <a:t>here is a separate set of rules and opportunities for reactive power, as it is not as developed.</a:t>
            </a:r>
          </a:p>
          <a:p>
            <a:pPr algn="just">
              <a:lnSpc>
                <a:spcPct val="107000"/>
              </a:lnSpc>
              <a:spcAft>
                <a:spcPts val="800"/>
              </a:spcAft>
            </a:pPr>
            <a:endParaRPr lang="en-GB" sz="1200" kern="100" dirty="0">
              <a:cs typeface="Arial" panose="020B0604020202020204" pitchFamily="34" charset="0"/>
            </a:endParaRPr>
          </a:p>
          <a:p>
            <a:pPr algn="just">
              <a:lnSpc>
                <a:spcPct val="107000"/>
              </a:lnSpc>
              <a:spcAft>
                <a:spcPts val="800"/>
              </a:spcAft>
            </a:pPr>
            <a:endParaRPr lang="en-GB" sz="1200" kern="100" dirty="0">
              <a:effectLst/>
              <a:ea typeface="Aptos" panose="020B00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30CE15A0-8AEB-362D-7153-190D28FF9DE8}"/>
              </a:ext>
            </a:extLst>
          </p:cNvPr>
          <p:cNvSpPr txBox="1"/>
          <p:nvPr/>
        </p:nvSpPr>
        <p:spPr>
          <a:xfrm>
            <a:off x="655023" y="1430450"/>
            <a:ext cx="5563334" cy="4499565"/>
          </a:xfrm>
          <a:prstGeom prst="rect">
            <a:avLst/>
          </a:prstGeom>
          <a:noFill/>
          <a:ln>
            <a:solidFill>
              <a:schemeClr val="tx1"/>
            </a:solidFill>
          </a:ln>
        </p:spPr>
        <p:txBody>
          <a:bodyPr wrap="square">
            <a:spAutoFit/>
          </a:bodyPr>
          <a:lstStyle/>
          <a:p>
            <a:pPr marL="0" lvl="1">
              <a:lnSpc>
                <a:spcPct val="107000"/>
              </a:lnSpc>
              <a:spcBef>
                <a:spcPts val="800"/>
              </a:spcBef>
              <a:spcAft>
                <a:spcPts val="400"/>
              </a:spcAft>
            </a:pPr>
            <a:r>
              <a:rPr lang="en-GB" sz="1200" b="1" kern="100">
                <a:ea typeface="Yu Gothic Light" panose="020B0300000000000000" pitchFamily="34" charset="-128"/>
                <a:cs typeface="Times New Roman" panose="02020603050405020304" pitchFamily="18" charset="0"/>
              </a:rPr>
              <a:t>Flexible grid connection agreements and power control systems (Whereas 22, Articles 2, 31) </a:t>
            </a:r>
          </a:p>
          <a:p>
            <a:pPr algn="just">
              <a:lnSpc>
                <a:spcPct val="107000"/>
              </a:lnSpc>
              <a:spcAft>
                <a:spcPts val="800"/>
              </a:spcAft>
            </a:pPr>
            <a:r>
              <a:rPr lang="en-GB" sz="1200" b="1" kern="100">
                <a:solidFill>
                  <a:srgbClr val="4EA72E"/>
                </a:solidFill>
                <a:effectLst/>
                <a:ea typeface="Aptos" panose="020B0004020202020204" pitchFamily="34" charset="0"/>
                <a:cs typeface="Arial" panose="020B0604020202020204" pitchFamily="34" charset="0"/>
              </a:rPr>
              <a:t>(+)</a:t>
            </a:r>
            <a:r>
              <a:rPr lang="en-GB" sz="1200" kern="100">
                <a:effectLst/>
                <a:ea typeface="Aptos" panose="020B0004020202020204" pitchFamily="34" charset="0"/>
                <a:cs typeface="Arial" panose="020B0604020202020204" pitchFamily="34" charset="0"/>
              </a:rPr>
              <a:t> System operators shall not limit the possibility for system users with flexible connection agreements to: (a) provide balancing and local services in the relevant markets, except for limitations due to grid prequalification following Article 49 and temporary limits following Article 50; and (b) participate in other electricity markets, to the extent that such participation is not impeded by activation of the flexible connection agreement.</a:t>
            </a:r>
          </a:p>
          <a:p>
            <a:pPr algn="just">
              <a:lnSpc>
                <a:spcPct val="107000"/>
              </a:lnSpc>
              <a:spcAft>
                <a:spcPts val="800"/>
              </a:spcAft>
            </a:pPr>
            <a:r>
              <a:rPr lang="en-US" sz="1200" b="1" kern="100">
                <a:solidFill>
                  <a:srgbClr val="C00000"/>
                </a:solidFill>
                <a:effectLst/>
                <a:ea typeface="Aptos" panose="020B0004020202020204" pitchFamily="34" charset="0"/>
                <a:cs typeface="Arial" panose="020B0604020202020204" pitchFamily="34" charset="0"/>
              </a:rPr>
              <a:t>(-)</a:t>
            </a:r>
            <a:r>
              <a:rPr lang="en-US" sz="1200" kern="100">
                <a:effectLst/>
                <a:ea typeface="Aptos" panose="020B0004020202020204" pitchFamily="34" charset="0"/>
                <a:cs typeface="Arial" panose="020B0604020202020204" pitchFamily="34" charset="0"/>
              </a:rPr>
              <a:t> Explicit wording stating that FCA is </a:t>
            </a:r>
            <a:r>
              <a:rPr lang="en-US" sz="1200" b="1" kern="100">
                <a:effectLst/>
                <a:ea typeface="Aptos" panose="020B0004020202020204" pitchFamily="34" charset="0"/>
                <a:cs typeface="Arial" panose="020B0604020202020204" pitchFamily="34" charset="0"/>
              </a:rPr>
              <a:t>not free of cost </a:t>
            </a:r>
            <a:r>
              <a:rPr lang="en-US" sz="1200" kern="100">
                <a:effectLst/>
                <a:ea typeface="Aptos" panose="020B0004020202020204" pitchFamily="34" charset="0"/>
                <a:cs typeface="Arial" panose="020B0604020202020204" pitchFamily="34" charset="0"/>
              </a:rPr>
              <a:t>has not been integrated.</a:t>
            </a:r>
          </a:p>
          <a:p>
            <a:pPr algn="just">
              <a:lnSpc>
                <a:spcPct val="107000"/>
              </a:lnSpc>
              <a:spcAft>
                <a:spcPts val="800"/>
              </a:spcAft>
            </a:pPr>
            <a:r>
              <a:rPr lang="en-US" sz="1200" b="1" kern="100">
                <a:solidFill>
                  <a:srgbClr val="C00000"/>
                </a:solidFill>
                <a:effectLst/>
                <a:ea typeface="Aptos" panose="020B0004020202020204" pitchFamily="34" charset="0"/>
                <a:cs typeface="Arial" panose="020B0604020202020204" pitchFamily="34" charset="0"/>
              </a:rPr>
              <a:t>(-)</a:t>
            </a:r>
            <a:r>
              <a:rPr lang="en-US" sz="1200" kern="100">
                <a:effectLst/>
                <a:ea typeface="Aptos" panose="020B0004020202020204" pitchFamily="34" charset="0"/>
                <a:cs typeface="Arial" panose="020B0604020202020204" pitchFamily="34" charset="0"/>
              </a:rPr>
              <a:t> The </a:t>
            </a:r>
            <a:r>
              <a:rPr lang="en-US" sz="1200" b="1" kern="100">
                <a:effectLst/>
                <a:ea typeface="Aptos" panose="020B0004020202020204" pitchFamily="34" charset="0"/>
                <a:cs typeface="Arial" panose="020B0604020202020204" pitchFamily="34" charset="0"/>
              </a:rPr>
              <a:t>power control system </a:t>
            </a:r>
            <a:r>
              <a:rPr lang="en-US" sz="1200" kern="100">
                <a:effectLst/>
                <a:ea typeface="Aptos" panose="020B0004020202020204" pitchFamily="34" charset="0"/>
                <a:cs typeface="Arial" panose="020B0604020202020204" pitchFamily="34" charset="0"/>
              </a:rPr>
              <a:t>definition and use for the activation of FCA has not been integrated.</a:t>
            </a:r>
            <a:endParaRPr lang="en-GB" sz="1200" kern="100">
              <a:effectLst/>
              <a:ea typeface="Aptos" panose="020B0004020202020204" pitchFamily="34" charset="0"/>
              <a:cs typeface="Arial" panose="020B0604020202020204" pitchFamily="34" charset="0"/>
            </a:endParaRPr>
          </a:p>
          <a:p>
            <a:pPr algn="just">
              <a:lnSpc>
                <a:spcPct val="107000"/>
              </a:lnSpc>
              <a:spcAft>
                <a:spcPts val="800"/>
              </a:spcAft>
            </a:pPr>
            <a:r>
              <a:rPr lang="en-GB" sz="1200" b="1" kern="100">
                <a:solidFill>
                  <a:srgbClr val="A02B93"/>
                </a:solidFill>
                <a:effectLst/>
                <a:ea typeface="Aptos" panose="020B0004020202020204" pitchFamily="34" charset="0"/>
                <a:cs typeface="Arial" panose="020B0604020202020204" pitchFamily="34" charset="0"/>
              </a:rPr>
              <a:t>(?) </a:t>
            </a:r>
            <a:r>
              <a:rPr lang="en-US" sz="1200" kern="100">
                <a:effectLst/>
                <a:ea typeface="Aptos" panose="020B0004020202020204" pitchFamily="34" charset="0"/>
                <a:cs typeface="Arial" panose="020B0604020202020204" pitchFamily="34" charset="0"/>
              </a:rPr>
              <a:t>System operators must treat flexible connection agreements as firm connection agreements when assessing the need for local services under Article 29(1). </a:t>
            </a:r>
            <a:r>
              <a:rPr lang="en-US" sz="1200" b="1" kern="100">
                <a:effectLst/>
                <a:ea typeface="Aptos" panose="020B0004020202020204" pitchFamily="34" charset="0"/>
                <a:cs typeface="Arial" panose="020B0604020202020204" pitchFamily="34" charset="0"/>
              </a:rPr>
              <a:t>This does not apply to flexible connection agreements designed as permanent solutions, as per Article 6a(1)(c) of Directive (EU) 2019/944. </a:t>
            </a:r>
            <a:endParaRPr lang="en-GB" sz="1200" kern="100">
              <a:effectLst/>
              <a:ea typeface="Aptos" panose="020B0004020202020204" pitchFamily="34" charset="0"/>
              <a:cs typeface="Arial" panose="020B0604020202020204" pitchFamily="34" charset="0"/>
            </a:endParaRPr>
          </a:p>
          <a:p>
            <a:pPr algn="just">
              <a:lnSpc>
                <a:spcPct val="107000"/>
              </a:lnSpc>
              <a:spcAft>
                <a:spcPts val="800"/>
              </a:spcAft>
            </a:pPr>
            <a:r>
              <a:rPr lang="en-GB" sz="1200" b="1" kern="100">
                <a:solidFill>
                  <a:srgbClr val="A02B93"/>
                </a:solidFill>
                <a:effectLst/>
                <a:ea typeface="Aptos" panose="020B0004020202020204" pitchFamily="34" charset="0"/>
                <a:cs typeface="Arial" panose="020B0604020202020204" pitchFamily="34" charset="0"/>
              </a:rPr>
              <a:t>(?) </a:t>
            </a:r>
            <a:r>
              <a:rPr lang="en-US" sz="1200" kern="100">
                <a:effectLst/>
                <a:ea typeface="Aptos" panose="020B0004020202020204" pitchFamily="34" charset="0"/>
                <a:cs typeface="Arial" panose="020B0604020202020204" pitchFamily="34" charset="0"/>
              </a:rPr>
              <a:t>When a flexible connection agreement is activated after the day-ahead market gate closure, the transmission system operator must calculate an imbalance adjustment based on the restriction it causes to the balancing responsible parties' trade schedules. No adjustment is made if a party changes its schedules in a way that increases the restriction after activation.</a:t>
            </a:r>
            <a:endParaRPr lang="en-GB" sz="1200" kern="100">
              <a:effectLs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407444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BC659-DE4B-4564-5515-476C30DDDC8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7FA4BD5-105B-DC76-82FB-BAD7C12A41D8}"/>
              </a:ext>
            </a:extLst>
          </p:cNvPr>
          <p:cNvSpPr/>
          <p:nvPr/>
        </p:nvSpPr>
        <p:spPr>
          <a:xfrm>
            <a:off x="7971386" y="998537"/>
            <a:ext cx="3957544" cy="5415023"/>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CEE889DE-30DD-0660-F6A3-5938FB6FD5D6}"/>
              </a:ext>
            </a:extLst>
          </p:cNvPr>
          <p:cNvSpPr/>
          <p:nvPr/>
        </p:nvSpPr>
        <p:spPr>
          <a:xfrm>
            <a:off x="3884302" y="998537"/>
            <a:ext cx="3957544" cy="541502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C778C508-E8CD-D742-BE1D-CBF879750DC8}"/>
              </a:ext>
            </a:extLst>
          </p:cNvPr>
          <p:cNvSpPr txBox="1"/>
          <p:nvPr/>
        </p:nvSpPr>
        <p:spPr>
          <a:xfrm>
            <a:off x="541305" y="3357603"/>
            <a:ext cx="3442974" cy="1846659"/>
          </a:xfrm>
          <a:prstGeom prst="rect">
            <a:avLst/>
          </a:prstGeom>
          <a:noFill/>
          <a:ln>
            <a:noFill/>
          </a:ln>
        </p:spPr>
        <p:txBody>
          <a:bodyPr wrap="square" lIns="91440" tIns="45720" rIns="91440" bIns="45720"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A0830"/>
                </a:solidFill>
                <a:effectLst/>
                <a:uLnTx/>
                <a:uFillTx/>
                <a:latin typeface="Aptos" panose="02110004020202020204"/>
                <a:ea typeface="+mn-ea"/>
                <a:cs typeface="Arial"/>
              </a:rPr>
              <a:t>Regular grid connection agreement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dirty="0">
              <a:ln>
                <a:noFill/>
              </a:ln>
              <a:solidFill>
                <a:srgbClr val="0A0830"/>
              </a:solidFill>
              <a:effectLst/>
              <a:uLnTx/>
              <a:uFillTx/>
              <a:latin typeface="Aptos" panose="02110004020202020204"/>
              <a:ea typeface="+mn-ea"/>
              <a:cs typeface="Aria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A0830"/>
                </a:solidFill>
                <a:effectLst/>
                <a:uLnTx/>
                <a:uFillTx/>
                <a:latin typeface="Aptos" panose="02110004020202020204"/>
                <a:ea typeface="+mn-ea"/>
                <a:cs typeface="Arial"/>
              </a:rPr>
              <a:t>Example with a 5kWp agreement - </a:t>
            </a:r>
            <a:r>
              <a:rPr kumimoji="0" lang="en-US" sz="1300" b="0" i="0" u="none" strike="noStrike" kern="1200" cap="none" spc="0" normalizeH="0" baseline="0" noProof="0" dirty="0">
                <a:ln>
                  <a:noFill/>
                </a:ln>
                <a:solidFill>
                  <a:srgbClr val="0A0830"/>
                </a:solidFill>
                <a:effectLst/>
                <a:uLnTx/>
                <a:uFillTx/>
                <a:latin typeface="Aptos" panose="02110004020202020204"/>
                <a:ea typeface="+mn-ea"/>
                <a:cs typeface="Arial"/>
              </a:rPr>
              <a:t>The generator or the consumer can inject or withdraw as much electricity as needed between 0 and 5 </a:t>
            </a:r>
            <a:r>
              <a:rPr kumimoji="0" lang="en-US" sz="1300" b="0" i="0" u="none" strike="noStrike" kern="1200" cap="none" spc="0" normalizeH="0" baseline="0" noProof="0" dirty="0" err="1">
                <a:ln>
                  <a:noFill/>
                </a:ln>
                <a:solidFill>
                  <a:srgbClr val="0A0830"/>
                </a:solidFill>
                <a:effectLst/>
                <a:uLnTx/>
                <a:uFillTx/>
                <a:latin typeface="Aptos" panose="02110004020202020204"/>
                <a:ea typeface="+mn-ea"/>
                <a:cs typeface="Arial"/>
              </a:rPr>
              <a:t>kWp</a:t>
            </a:r>
            <a:r>
              <a:rPr kumimoji="0" lang="en-US" sz="1300" b="0" i="0" u="none" strike="noStrike" kern="1200" cap="none" spc="0" normalizeH="0" baseline="0" noProof="0" dirty="0">
                <a:ln>
                  <a:noFill/>
                </a:ln>
                <a:solidFill>
                  <a:srgbClr val="0A0830"/>
                </a:solidFill>
                <a:effectLst/>
                <a:uLnTx/>
                <a:uFillTx/>
                <a:latin typeface="Aptos" panose="02110004020202020204"/>
                <a:ea typeface="+mn-ea"/>
                <a:cs typeface="Arial"/>
              </a:rPr>
              <a:t>. </a:t>
            </a:r>
          </a:p>
          <a:p>
            <a:pPr marL="171450" marR="0" lvl="0" indent="-171450" algn="l" defTabSz="914400" rtl="0" eaLnBrk="1" fontAlgn="base" latinLnBrk="0" hangingPunct="1">
              <a:lnSpc>
                <a:spcPct val="100000"/>
              </a:lnSpc>
              <a:spcBef>
                <a:spcPts val="0"/>
              </a:spcBef>
              <a:spcAft>
                <a:spcPts val="0"/>
              </a:spcAft>
              <a:buClrTx/>
              <a:buSzTx/>
              <a:buFontTx/>
              <a:buChar char="-"/>
              <a:tabLst/>
              <a:defRPr/>
            </a:pPr>
            <a:endParaRPr kumimoji="0" lang="en-US" sz="1200" b="0" i="0" u="none" strike="noStrike" kern="1200" cap="none" spc="0" normalizeH="0" baseline="0" noProof="0" dirty="0">
              <a:ln>
                <a:noFill/>
              </a:ln>
              <a:solidFill>
                <a:srgbClr val="0A0830"/>
              </a:solidFill>
              <a:effectLst/>
              <a:uLnTx/>
              <a:uFillTx/>
              <a:latin typeface="Aptos" panose="02110004020202020204"/>
              <a:ea typeface="+mn-ea"/>
              <a:cs typeface="Arial"/>
            </a:endParaRPr>
          </a:p>
          <a:p>
            <a:pPr marL="171450" marR="0" lvl="0" indent="-171450" algn="l" defTabSz="914400" rtl="0" eaLnBrk="1" fontAlgn="base" latinLnBrk="0" hangingPunct="1">
              <a:lnSpc>
                <a:spcPct val="100000"/>
              </a:lnSpc>
              <a:spcBef>
                <a:spcPts val="0"/>
              </a:spcBef>
              <a:spcAft>
                <a:spcPts val="0"/>
              </a:spcAft>
              <a:buClrTx/>
              <a:buSzTx/>
              <a:buFontTx/>
              <a:buChar char="-"/>
              <a:tabLst/>
              <a:defRPr/>
            </a:pPr>
            <a:endParaRPr kumimoji="0" lang="en-US" sz="1200" b="0" i="0" u="none" strike="noStrike" kern="1200" cap="none" spc="0" normalizeH="0" baseline="0" noProof="0" dirty="0">
              <a:ln>
                <a:noFill/>
              </a:ln>
              <a:solidFill>
                <a:srgbClr val="0A0830"/>
              </a:solidFill>
              <a:effectLst/>
              <a:uLnTx/>
              <a:uFillTx/>
              <a:latin typeface="Aptos" panose="02110004020202020204"/>
              <a:ea typeface="+mn-ea"/>
              <a:cs typeface="Arial"/>
            </a:endParaRPr>
          </a:p>
          <a:p>
            <a:pPr marL="171450" marR="0" lvl="0" indent="-171450" algn="l" defTabSz="914400" rtl="0" eaLnBrk="1" fontAlgn="base" latinLnBrk="0" hangingPunct="1">
              <a:lnSpc>
                <a:spcPct val="100000"/>
              </a:lnSpc>
              <a:spcBef>
                <a:spcPts val="0"/>
              </a:spcBef>
              <a:spcAft>
                <a:spcPts val="0"/>
              </a:spcAft>
              <a:buClrTx/>
              <a:buSzTx/>
              <a:buFontTx/>
              <a:buChar char="-"/>
              <a:tabLst/>
              <a:defRPr/>
            </a:pPr>
            <a:endParaRPr kumimoji="0" lang="en-US" sz="1200" b="1" i="0" u="none" strike="noStrike" kern="1200" cap="none" spc="0" normalizeH="0" baseline="0" noProof="0" dirty="0">
              <a:ln>
                <a:noFill/>
              </a:ln>
              <a:solidFill>
                <a:srgbClr val="0A0830"/>
              </a:solidFill>
              <a:effectLst/>
              <a:uLnTx/>
              <a:uFillTx/>
              <a:latin typeface="Aptos" panose="02110004020202020204"/>
              <a:ea typeface="+mn-ea"/>
              <a:cs typeface="Arial"/>
            </a:endParaRPr>
          </a:p>
        </p:txBody>
      </p:sp>
      <p:pic>
        <p:nvPicPr>
          <p:cNvPr id="16" name="Picture 15" descr="A graph of a solar power&#10;&#10;Description automatically generated">
            <a:extLst>
              <a:ext uri="{FF2B5EF4-FFF2-40B4-BE49-F238E27FC236}">
                <a16:creationId xmlns:a16="http://schemas.microsoft.com/office/drawing/2014/main" id="{75DBEA4E-64D4-4FAB-4B4A-660B02C6C178}"/>
              </a:ext>
            </a:extLst>
          </p:cNvPr>
          <p:cNvPicPr>
            <a:picLocks noChangeAspect="1"/>
          </p:cNvPicPr>
          <p:nvPr/>
        </p:nvPicPr>
        <p:blipFill>
          <a:blip r:embed="rId2"/>
          <a:srcRect l="4286" r="6817"/>
          <a:stretch>
            <a:fillRect/>
          </a:stretch>
        </p:blipFill>
        <p:spPr>
          <a:xfrm>
            <a:off x="541305" y="1177836"/>
            <a:ext cx="3338235" cy="2113800"/>
          </a:xfrm>
          <a:prstGeom prst="rect">
            <a:avLst/>
          </a:prstGeom>
        </p:spPr>
      </p:pic>
      <p:sp>
        <p:nvSpPr>
          <p:cNvPr id="17" name="TextBox 16">
            <a:extLst>
              <a:ext uri="{FF2B5EF4-FFF2-40B4-BE49-F238E27FC236}">
                <a16:creationId xmlns:a16="http://schemas.microsoft.com/office/drawing/2014/main" id="{0E215D5A-B2EE-7472-423D-234CB976754C}"/>
              </a:ext>
            </a:extLst>
          </p:cNvPr>
          <p:cNvSpPr txBox="1"/>
          <p:nvPr/>
        </p:nvSpPr>
        <p:spPr>
          <a:xfrm>
            <a:off x="3985494" y="3357603"/>
            <a:ext cx="3755161" cy="2492990"/>
          </a:xfrm>
          <a:prstGeom prst="rect">
            <a:avLst/>
          </a:prstGeom>
          <a:noFill/>
          <a:ln>
            <a:noFill/>
          </a:ln>
        </p:spPr>
        <p:txBody>
          <a:bodyPr wrap="square" lIns="91440" tIns="45720" rIns="91440" bIns="45720" anchor="t">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A0830"/>
                </a:solidFill>
                <a:effectLst/>
                <a:uLnTx/>
                <a:uFillTx/>
                <a:latin typeface="Aptos" panose="02110004020202020204"/>
                <a:ea typeface="+mn-ea"/>
                <a:cs typeface="Arial"/>
              </a:rPr>
              <a:t>Standard flexible grid connection agreement (static)</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A0830"/>
              </a:solidFill>
              <a:effectLst/>
              <a:uLnTx/>
              <a:uFillTx/>
              <a:latin typeface="Aptos" panose="02110004020202020204"/>
              <a:ea typeface="+mn-ea"/>
              <a:cs typeface="Arial"/>
            </a:endParaRPr>
          </a:p>
          <a:p>
            <a:pPr marR="0" lvl="0" algn="just" defTabSz="914400" rtl="0" eaLnBrk="1" fontAlgn="base"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0A0830"/>
                </a:solidFill>
                <a:effectLst/>
                <a:uLnTx/>
                <a:uFillTx/>
                <a:latin typeface="Aptos" panose="02110004020202020204"/>
                <a:ea typeface="+mn-ea"/>
                <a:cs typeface="+mn-cs"/>
              </a:rPr>
              <a:t>Definition: </a:t>
            </a:r>
            <a:r>
              <a:rPr kumimoji="0" lang="en-US" sz="1200" b="0" i="0" u="none" strike="noStrike" kern="1200" cap="none" spc="0" normalizeH="0" baseline="0" noProof="0" dirty="0">
                <a:ln>
                  <a:noFill/>
                </a:ln>
                <a:solidFill>
                  <a:srgbClr val="0A0830"/>
                </a:solidFill>
                <a:effectLst/>
                <a:uLnTx/>
                <a:uFillTx/>
                <a:latin typeface="Aptos" panose="02110004020202020204"/>
                <a:ea typeface="+mn-ea"/>
                <a:cs typeface="+mn-cs"/>
              </a:rPr>
              <a:t>a contract including a static, unchanged overtime maximum limit to injection and/or withdrawal of electricity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A0830"/>
              </a:solidFill>
              <a:effectLst/>
              <a:uLnTx/>
              <a:uFillTx/>
              <a:latin typeface="Aptos" panose="02110004020202020204"/>
              <a:ea typeface="+mn-ea"/>
              <a:cs typeface="+mn-cs"/>
            </a:endParaRPr>
          </a:p>
          <a:p>
            <a:pPr marR="0" lvl="0" algn="just" defTabSz="914400" rtl="0" eaLnBrk="1" fontAlgn="base"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0A0830"/>
                </a:solidFill>
                <a:effectLst/>
                <a:uLnTx/>
                <a:uFillTx/>
                <a:latin typeface="Aptos" panose="02110004020202020204"/>
                <a:ea typeface="+mn-ea"/>
                <a:cs typeface="Arial"/>
              </a:rPr>
              <a:t>Example with a 2.5 </a:t>
            </a:r>
            <a:r>
              <a:rPr kumimoji="0" lang="en-US" sz="1200" b="1" i="0" u="none" strike="noStrike" kern="1200" cap="none" spc="0" normalizeH="0" baseline="0" noProof="0" dirty="0" err="1">
                <a:ln>
                  <a:noFill/>
                </a:ln>
                <a:solidFill>
                  <a:srgbClr val="0A0830"/>
                </a:solidFill>
                <a:effectLst/>
                <a:uLnTx/>
                <a:uFillTx/>
                <a:latin typeface="Aptos" panose="02110004020202020204"/>
                <a:ea typeface="+mn-ea"/>
                <a:cs typeface="Arial"/>
              </a:rPr>
              <a:t>kWp</a:t>
            </a:r>
            <a:r>
              <a:rPr kumimoji="0" lang="en-US" sz="1200" b="1" i="0" u="none" strike="noStrike" kern="1200" cap="none" spc="0" normalizeH="0" baseline="0" noProof="0" dirty="0">
                <a:ln>
                  <a:noFill/>
                </a:ln>
                <a:solidFill>
                  <a:srgbClr val="0A0830"/>
                </a:solidFill>
                <a:effectLst/>
                <a:uLnTx/>
                <a:uFillTx/>
                <a:latin typeface="Aptos" panose="02110004020202020204"/>
                <a:ea typeface="+mn-ea"/>
                <a:cs typeface="Arial"/>
              </a:rPr>
              <a:t> FCA:</a:t>
            </a:r>
          </a:p>
          <a:p>
            <a:pPr marL="171450" indent="-171450" algn="just" fontAlgn="base">
              <a:buFont typeface="Arial" panose="020B0604020202020204" pitchFamily="34" charset="0"/>
              <a:buChar char="•"/>
              <a:defRPr/>
            </a:pPr>
            <a:r>
              <a:rPr kumimoji="0" lang="en-US" sz="1200" b="0" i="0" u="none" strike="noStrike" kern="1200" cap="none" spc="0" normalizeH="0" baseline="0" noProof="0" dirty="0">
                <a:ln>
                  <a:noFill/>
                </a:ln>
                <a:solidFill>
                  <a:srgbClr val="0A0830"/>
                </a:solidFill>
                <a:effectLst/>
                <a:uLnTx/>
                <a:uFillTx/>
                <a:latin typeface="Aptos" panose="02110004020202020204"/>
                <a:ea typeface="+mn-ea"/>
                <a:cs typeface="Arial"/>
              </a:rPr>
              <a:t>In the example, the contract is capped at 2.5 </a:t>
            </a:r>
            <a:r>
              <a:rPr kumimoji="0" lang="en-US" sz="1200" b="0" i="0" u="none" strike="noStrike" kern="1200" cap="none" spc="0" normalizeH="0" baseline="0" noProof="0" dirty="0" err="1">
                <a:ln>
                  <a:noFill/>
                </a:ln>
                <a:solidFill>
                  <a:srgbClr val="0A0830"/>
                </a:solidFill>
                <a:effectLst/>
                <a:uLnTx/>
                <a:uFillTx/>
                <a:latin typeface="Aptos" panose="02110004020202020204"/>
                <a:ea typeface="+mn-ea"/>
                <a:cs typeface="Arial"/>
              </a:rPr>
              <a:t>kWp</a:t>
            </a:r>
            <a:r>
              <a:rPr kumimoji="0" lang="en-US" sz="1200" b="0" i="0" u="none" strike="noStrike" kern="1200" cap="none" spc="0" normalizeH="0" baseline="0" noProof="0" dirty="0">
                <a:ln>
                  <a:noFill/>
                </a:ln>
                <a:solidFill>
                  <a:srgbClr val="0A0830"/>
                </a:solidFill>
                <a:effectLst/>
                <a:uLnTx/>
                <a:uFillTx/>
                <a:latin typeface="Aptos" panose="02110004020202020204"/>
                <a:ea typeface="+mn-ea"/>
                <a:cs typeface="Arial"/>
              </a:rPr>
              <a:t> – no injection above or withdrawal above 2.5 </a:t>
            </a:r>
            <a:r>
              <a:rPr kumimoji="0" lang="en-US" sz="1200" b="0" i="0" u="none" strike="noStrike" kern="1200" cap="none" spc="0" normalizeH="0" baseline="0" noProof="0" dirty="0" err="1">
                <a:ln>
                  <a:noFill/>
                </a:ln>
                <a:solidFill>
                  <a:srgbClr val="0A0830"/>
                </a:solidFill>
                <a:effectLst/>
                <a:uLnTx/>
                <a:uFillTx/>
                <a:latin typeface="Aptos" panose="02110004020202020204"/>
                <a:ea typeface="+mn-ea"/>
                <a:cs typeface="Arial"/>
              </a:rPr>
              <a:t>kWp</a:t>
            </a:r>
            <a:r>
              <a:rPr kumimoji="0" lang="en-US" sz="1200" b="0" i="0" u="none" strike="noStrike" kern="1200" cap="none" spc="0" normalizeH="0" baseline="0" noProof="0" dirty="0">
                <a:ln>
                  <a:noFill/>
                </a:ln>
                <a:solidFill>
                  <a:srgbClr val="0A0830"/>
                </a:solidFill>
                <a:effectLst/>
                <a:uLnTx/>
                <a:uFillTx/>
                <a:latin typeface="Aptos" panose="02110004020202020204"/>
                <a:ea typeface="+mn-ea"/>
                <a:cs typeface="Arial"/>
              </a:rPr>
              <a:t>. </a:t>
            </a:r>
          </a:p>
          <a:p>
            <a:pPr marL="171450" indent="-171450" algn="just" fontAlgn="base">
              <a:buFont typeface="Arial" panose="020B0604020202020204" pitchFamily="34" charset="0"/>
              <a:buChar char="•"/>
              <a:defRPr/>
            </a:pPr>
            <a:r>
              <a:rPr kumimoji="0" lang="en-US" sz="1200" b="0" i="0" u="none" strike="noStrike" kern="1200" cap="none" spc="0" normalizeH="0" baseline="0" noProof="0" dirty="0">
                <a:ln>
                  <a:noFill/>
                </a:ln>
                <a:solidFill>
                  <a:srgbClr val="0A0830"/>
                </a:solidFill>
                <a:effectLst/>
                <a:uLnTx/>
                <a:uFillTx/>
                <a:latin typeface="Aptos" panose="02110004020202020204"/>
                <a:ea typeface="+mn-ea"/>
                <a:cs typeface="Arial"/>
              </a:rPr>
              <a:t>The consumer can optimize their power generation by adding a battery or an energy management system monitoring their electric appliances </a:t>
            </a:r>
          </a:p>
        </p:txBody>
      </p:sp>
      <p:pic>
        <p:nvPicPr>
          <p:cNvPr id="19" name="Picture 18" descr="A graph of a solar power&#10;&#10;Description automatically generated">
            <a:extLst>
              <a:ext uri="{FF2B5EF4-FFF2-40B4-BE49-F238E27FC236}">
                <a16:creationId xmlns:a16="http://schemas.microsoft.com/office/drawing/2014/main" id="{50E6D476-6A89-66AB-9FFA-EB9FDF983AAE}"/>
              </a:ext>
            </a:extLst>
          </p:cNvPr>
          <p:cNvPicPr>
            <a:picLocks noChangeAspect="1"/>
          </p:cNvPicPr>
          <p:nvPr/>
        </p:nvPicPr>
        <p:blipFill>
          <a:blip r:embed="rId2"/>
          <a:stretch>
            <a:fillRect/>
          </a:stretch>
        </p:blipFill>
        <p:spPr>
          <a:xfrm>
            <a:off x="8027867" y="1177836"/>
            <a:ext cx="3755161" cy="2113800"/>
          </a:xfrm>
          <a:prstGeom prst="rect">
            <a:avLst/>
          </a:prstGeom>
        </p:spPr>
      </p:pic>
      <p:pic>
        <p:nvPicPr>
          <p:cNvPr id="20" name="Picture 19" descr="A graph of a solar power&#10;&#10;Description automatically generated">
            <a:extLst>
              <a:ext uri="{FF2B5EF4-FFF2-40B4-BE49-F238E27FC236}">
                <a16:creationId xmlns:a16="http://schemas.microsoft.com/office/drawing/2014/main" id="{A022D5FB-B858-9378-912B-1949977FDE11}"/>
              </a:ext>
            </a:extLst>
          </p:cNvPr>
          <p:cNvPicPr>
            <a:picLocks noChangeAspect="1"/>
          </p:cNvPicPr>
          <p:nvPr/>
        </p:nvPicPr>
        <p:blipFill>
          <a:blip r:embed="rId2"/>
          <a:stretch>
            <a:fillRect/>
          </a:stretch>
        </p:blipFill>
        <p:spPr>
          <a:xfrm>
            <a:off x="3985494" y="1177836"/>
            <a:ext cx="3755161" cy="2113800"/>
          </a:xfrm>
          <a:prstGeom prst="rect">
            <a:avLst/>
          </a:prstGeom>
        </p:spPr>
      </p:pic>
      <p:cxnSp>
        <p:nvCxnSpPr>
          <p:cNvPr id="22" name="Straight Connector 21">
            <a:extLst>
              <a:ext uri="{FF2B5EF4-FFF2-40B4-BE49-F238E27FC236}">
                <a16:creationId xmlns:a16="http://schemas.microsoft.com/office/drawing/2014/main" id="{AC43D22B-3F23-039C-D4F9-E1B858F32E28}"/>
              </a:ext>
            </a:extLst>
          </p:cNvPr>
          <p:cNvCxnSpPr>
            <a:cxnSpLocks/>
          </p:cNvCxnSpPr>
          <p:nvPr/>
        </p:nvCxnSpPr>
        <p:spPr>
          <a:xfrm>
            <a:off x="4666623" y="2088688"/>
            <a:ext cx="2885092" cy="0"/>
          </a:xfrm>
          <a:prstGeom prst="line">
            <a:avLst/>
          </a:prstGeom>
        </p:spPr>
        <p:style>
          <a:lnRef idx="1">
            <a:schemeClr val="accent3"/>
          </a:lnRef>
          <a:fillRef idx="0">
            <a:schemeClr val="accent3"/>
          </a:fillRef>
          <a:effectRef idx="0">
            <a:schemeClr val="accent3"/>
          </a:effectRef>
          <a:fontRef idx="minor">
            <a:schemeClr val="tx1"/>
          </a:fontRef>
        </p:style>
      </p:cxnSp>
      <p:sp>
        <p:nvSpPr>
          <p:cNvPr id="26" name="TextBox 25">
            <a:extLst>
              <a:ext uri="{FF2B5EF4-FFF2-40B4-BE49-F238E27FC236}">
                <a16:creationId xmlns:a16="http://schemas.microsoft.com/office/drawing/2014/main" id="{7879DE43-9132-93F1-A8CD-4EB8DF412319}"/>
              </a:ext>
            </a:extLst>
          </p:cNvPr>
          <p:cNvSpPr txBox="1"/>
          <p:nvPr/>
        </p:nvSpPr>
        <p:spPr>
          <a:xfrm>
            <a:off x="7981350" y="3366572"/>
            <a:ext cx="3848194" cy="2862322"/>
          </a:xfrm>
          <a:prstGeom prst="rect">
            <a:avLst/>
          </a:prstGeom>
          <a:noFill/>
          <a:ln>
            <a:noFill/>
          </a:ln>
        </p:spPr>
        <p:txBody>
          <a:bodyPr wrap="square" lIns="91440" tIns="45720" rIns="91440" bIns="45720" anchor="t">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A0830"/>
                </a:solidFill>
                <a:effectLst/>
                <a:uLnTx/>
                <a:uFillTx/>
                <a:latin typeface="Aptos" panose="02110004020202020204"/>
                <a:ea typeface="+mn-ea"/>
                <a:cs typeface="Arial"/>
              </a:rPr>
              <a:t>Flexible grid connection agreement with a dynamic emergency clause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A0830"/>
              </a:solidFill>
              <a:effectLst/>
              <a:uLnTx/>
              <a:uFillTx/>
              <a:latin typeface="Aptos" panose="02110004020202020204"/>
              <a:ea typeface="+mn-ea"/>
              <a:cs typeface="Arial"/>
            </a:endParaRPr>
          </a:p>
          <a:p>
            <a:pPr marR="0" lvl="0" algn="just" defTabSz="914400" rtl="0" eaLnBrk="1" fontAlgn="base" latinLnBrk="0" hangingPunct="1">
              <a:lnSpc>
                <a:spcPct val="100000"/>
              </a:lnSpc>
              <a:spcBef>
                <a:spcPts val="0"/>
              </a:spcBef>
              <a:spcAft>
                <a:spcPts val="0"/>
              </a:spcAft>
              <a:buClrTx/>
              <a:buSzTx/>
              <a:tabLst/>
              <a:defRPr/>
            </a:pPr>
            <a:r>
              <a:rPr kumimoji="0" lang="en-US" sz="1200" b="1" i="0" u="none" strike="noStrike" kern="1200" cap="none" spc="0" normalizeH="0" baseline="0" noProof="0" dirty="0">
                <a:ln>
                  <a:noFill/>
                </a:ln>
                <a:solidFill>
                  <a:srgbClr val="0A0830"/>
                </a:solidFill>
                <a:effectLst/>
                <a:uLnTx/>
                <a:uFillTx/>
                <a:latin typeface="Aptos" panose="02110004020202020204"/>
                <a:ea typeface="+mn-ea"/>
                <a:cs typeface="Arial"/>
              </a:rPr>
              <a:t>Definition: </a:t>
            </a:r>
            <a:r>
              <a:rPr kumimoji="0" lang="en-US" sz="1200" b="0" i="0" u="none" strike="noStrike" kern="1200" cap="none" spc="0" normalizeH="0" baseline="0" noProof="0" dirty="0">
                <a:ln>
                  <a:noFill/>
                </a:ln>
                <a:solidFill>
                  <a:srgbClr val="0A0830"/>
                </a:solidFill>
                <a:effectLst/>
                <a:uLnTx/>
                <a:uFillTx/>
                <a:latin typeface="Aptos" panose="02110004020202020204"/>
                <a:ea typeface="+mn-ea"/>
                <a:cs typeface="+mn-cs"/>
              </a:rPr>
              <a:t>a contract including a clause whereby the maximum injection or withdrawal capacity is limited upon request of the grid operator in emergency situations.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A0830"/>
              </a:solidFill>
              <a:effectLst/>
              <a:uLnTx/>
              <a:uFillTx/>
              <a:latin typeface="Aptos" panose="02110004020202020204"/>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A0830"/>
                </a:solidFill>
                <a:effectLst/>
                <a:uLnTx/>
                <a:uFillTx/>
                <a:latin typeface="Aptos" panose="02110004020202020204"/>
                <a:ea typeface="+mn-ea"/>
                <a:cs typeface="Arial"/>
              </a:rPr>
              <a:t>Example with a 2.5 </a:t>
            </a:r>
            <a:r>
              <a:rPr kumimoji="0" lang="en-US" sz="1200" b="1" i="0" u="none" strike="noStrike" kern="1200" cap="none" spc="0" normalizeH="0" baseline="0" noProof="0" dirty="0" err="1">
                <a:ln>
                  <a:noFill/>
                </a:ln>
                <a:solidFill>
                  <a:srgbClr val="0A0830"/>
                </a:solidFill>
                <a:effectLst/>
                <a:uLnTx/>
                <a:uFillTx/>
                <a:latin typeface="Aptos" panose="02110004020202020204"/>
                <a:ea typeface="+mn-ea"/>
                <a:cs typeface="Arial"/>
              </a:rPr>
              <a:t>kWp</a:t>
            </a:r>
            <a:r>
              <a:rPr kumimoji="0" lang="en-US" sz="1200" b="1" i="0" u="none" strike="noStrike" kern="1200" cap="none" spc="0" normalizeH="0" baseline="0" noProof="0" dirty="0">
                <a:ln>
                  <a:noFill/>
                </a:ln>
                <a:solidFill>
                  <a:srgbClr val="0A0830"/>
                </a:solidFill>
                <a:effectLst/>
                <a:uLnTx/>
                <a:uFillTx/>
                <a:latin typeface="Aptos" panose="02110004020202020204"/>
                <a:ea typeface="+mn-ea"/>
                <a:cs typeface="Arial"/>
              </a:rPr>
              <a:t> FCA:</a:t>
            </a:r>
            <a:endParaRPr kumimoji="0" lang="en-US" sz="1200" b="0" i="0" u="none" strike="noStrike" kern="1200" cap="none" spc="0" normalizeH="0" baseline="0" noProof="0" dirty="0">
              <a:ln>
                <a:noFill/>
              </a:ln>
              <a:solidFill>
                <a:srgbClr val="0A0830"/>
              </a:solidFill>
              <a:effectLst/>
              <a:uLnTx/>
              <a:uFillTx/>
              <a:latin typeface="Aptos" panose="02110004020202020204"/>
              <a:ea typeface="+mn-ea"/>
              <a:cs typeface="Arial"/>
            </a:endParaRPr>
          </a:p>
          <a:p>
            <a:pPr marL="171450" marR="0" lvl="0" indent="-1714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A0830"/>
                </a:solidFill>
                <a:effectLst/>
                <a:uLnTx/>
                <a:uFillTx/>
                <a:latin typeface="Aptos" panose="02110004020202020204"/>
                <a:ea typeface="+mn-ea"/>
                <a:cs typeface="Arial"/>
              </a:rPr>
              <a:t>In the example, aside from the capped as a static FCA. A reduction of the injection and withdrawal can be activated based on post-market needs</a:t>
            </a:r>
          </a:p>
          <a:p>
            <a:pPr marL="171450" marR="0" lvl="0" indent="-1714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A0830"/>
                </a:solidFill>
                <a:effectLst/>
                <a:uLnTx/>
                <a:uFillTx/>
                <a:latin typeface="Aptos" panose="02110004020202020204"/>
                <a:ea typeface="+mn-ea"/>
                <a:cs typeface="Arial"/>
              </a:rPr>
              <a:t>The consumer can optimize their power generation by adding a battery or an energy management system monitoring their electric appliances </a:t>
            </a:r>
          </a:p>
        </p:txBody>
      </p:sp>
      <p:cxnSp>
        <p:nvCxnSpPr>
          <p:cNvPr id="29" name="Straight Arrow Connector 28">
            <a:extLst>
              <a:ext uri="{FF2B5EF4-FFF2-40B4-BE49-F238E27FC236}">
                <a16:creationId xmlns:a16="http://schemas.microsoft.com/office/drawing/2014/main" id="{DF3B1537-E895-666E-D7BC-1B58026638C3}"/>
              </a:ext>
            </a:extLst>
          </p:cNvPr>
          <p:cNvCxnSpPr>
            <a:cxnSpLocks/>
          </p:cNvCxnSpPr>
          <p:nvPr/>
        </p:nvCxnSpPr>
        <p:spPr>
          <a:xfrm>
            <a:off x="6043030" y="2005760"/>
            <a:ext cx="0" cy="8292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32" name="Straight Connector 31">
            <a:extLst>
              <a:ext uri="{FF2B5EF4-FFF2-40B4-BE49-F238E27FC236}">
                <a16:creationId xmlns:a16="http://schemas.microsoft.com/office/drawing/2014/main" id="{016C3309-2C0C-2B71-16B5-54D99ED85668}"/>
              </a:ext>
            </a:extLst>
          </p:cNvPr>
          <p:cNvCxnSpPr>
            <a:cxnSpLocks/>
          </p:cNvCxnSpPr>
          <p:nvPr/>
        </p:nvCxnSpPr>
        <p:spPr>
          <a:xfrm>
            <a:off x="9746667" y="2130152"/>
            <a:ext cx="21907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35" name="Straight Connector 34">
            <a:extLst>
              <a:ext uri="{FF2B5EF4-FFF2-40B4-BE49-F238E27FC236}">
                <a16:creationId xmlns:a16="http://schemas.microsoft.com/office/drawing/2014/main" id="{02709E0E-4BEF-3F5C-FD1C-E36B8B7852CE}"/>
              </a:ext>
            </a:extLst>
          </p:cNvPr>
          <p:cNvCxnSpPr>
            <a:cxnSpLocks/>
          </p:cNvCxnSpPr>
          <p:nvPr/>
        </p:nvCxnSpPr>
        <p:spPr>
          <a:xfrm>
            <a:off x="10794417" y="2092052"/>
            <a:ext cx="34290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39" name="Straight Arrow Connector 38">
            <a:extLst>
              <a:ext uri="{FF2B5EF4-FFF2-40B4-BE49-F238E27FC236}">
                <a16:creationId xmlns:a16="http://schemas.microsoft.com/office/drawing/2014/main" id="{7F9E5C0D-298D-EEEE-07C3-0950873D25C1}"/>
              </a:ext>
            </a:extLst>
          </p:cNvPr>
          <p:cNvCxnSpPr>
            <a:cxnSpLocks/>
          </p:cNvCxnSpPr>
          <p:nvPr/>
        </p:nvCxnSpPr>
        <p:spPr>
          <a:xfrm>
            <a:off x="9910180" y="2050588"/>
            <a:ext cx="0" cy="8292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43" name="Straight Connector 42">
            <a:extLst>
              <a:ext uri="{FF2B5EF4-FFF2-40B4-BE49-F238E27FC236}">
                <a16:creationId xmlns:a16="http://schemas.microsoft.com/office/drawing/2014/main" id="{FCC0765E-8DF2-B863-C570-38B05E63A868}"/>
              </a:ext>
            </a:extLst>
          </p:cNvPr>
          <p:cNvCxnSpPr>
            <a:cxnSpLocks/>
          </p:cNvCxnSpPr>
          <p:nvPr/>
        </p:nvCxnSpPr>
        <p:spPr>
          <a:xfrm>
            <a:off x="9746667" y="2130152"/>
            <a:ext cx="0" cy="782833"/>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45" name="Straight Connector 44">
            <a:extLst>
              <a:ext uri="{FF2B5EF4-FFF2-40B4-BE49-F238E27FC236}">
                <a16:creationId xmlns:a16="http://schemas.microsoft.com/office/drawing/2014/main" id="{0A9728F8-9734-7B28-AB8D-E289FFF026FF}"/>
              </a:ext>
            </a:extLst>
          </p:cNvPr>
          <p:cNvCxnSpPr>
            <a:cxnSpLocks/>
          </p:cNvCxnSpPr>
          <p:nvPr/>
        </p:nvCxnSpPr>
        <p:spPr>
          <a:xfrm>
            <a:off x="9970504" y="2024810"/>
            <a:ext cx="0" cy="888174"/>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46" name="Straight Connector 45">
            <a:extLst>
              <a:ext uri="{FF2B5EF4-FFF2-40B4-BE49-F238E27FC236}">
                <a16:creationId xmlns:a16="http://schemas.microsoft.com/office/drawing/2014/main" id="{D6F78A9D-0566-CBCA-22EF-4A5ACD56AB9B}"/>
              </a:ext>
            </a:extLst>
          </p:cNvPr>
          <p:cNvCxnSpPr>
            <a:cxnSpLocks/>
          </p:cNvCxnSpPr>
          <p:nvPr/>
        </p:nvCxnSpPr>
        <p:spPr>
          <a:xfrm>
            <a:off x="10794417" y="2088688"/>
            <a:ext cx="0" cy="824296"/>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49" name="Straight Connector 48">
            <a:extLst>
              <a:ext uri="{FF2B5EF4-FFF2-40B4-BE49-F238E27FC236}">
                <a16:creationId xmlns:a16="http://schemas.microsoft.com/office/drawing/2014/main" id="{082ADA02-6C27-D348-0C6C-D431ECBB75FD}"/>
              </a:ext>
            </a:extLst>
          </p:cNvPr>
          <p:cNvCxnSpPr>
            <a:cxnSpLocks/>
          </p:cNvCxnSpPr>
          <p:nvPr/>
        </p:nvCxnSpPr>
        <p:spPr>
          <a:xfrm>
            <a:off x="11137318" y="2088688"/>
            <a:ext cx="0" cy="824295"/>
          </a:xfrm>
          <a:prstGeom prst="line">
            <a:avLst/>
          </a:prstGeom>
          <a:ln>
            <a:prstDash val="dash"/>
          </a:ln>
        </p:spPr>
        <p:style>
          <a:lnRef idx="1">
            <a:schemeClr val="accent3"/>
          </a:lnRef>
          <a:fillRef idx="0">
            <a:schemeClr val="accent3"/>
          </a:fillRef>
          <a:effectRef idx="0">
            <a:schemeClr val="accent3"/>
          </a:effectRef>
          <a:fontRef idx="minor">
            <a:schemeClr val="tx1"/>
          </a:fontRef>
        </p:style>
      </p:cxnSp>
      <p:sp>
        <p:nvSpPr>
          <p:cNvPr id="52" name="TextBox 51">
            <a:extLst>
              <a:ext uri="{FF2B5EF4-FFF2-40B4-BE49-F238E27FC236}">
                <a16:creationId xmlns:a16="http://schemas.microsoft.com/office/drawing/2014/main" id="{198EA8BB-AC46-422D-46C7-95619EBDC28E}"/>
              </a:ext>
            </a:extLst>
          </p:cNvPr>
          <p:cNvSpPr txBox="1"/>
          <p:nvPr/>
        </p:nvSpPr>
        <p:spPr>
          <a:xfrm>
            <a:off x="8611302" y="1773071"/>
            <a:ext cx="1217122"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800" b="0" i="0" u="none" strike="noStrike" kern="1200" cap="none" spc="0" normalizeH="0" baseline="0" noProof="0">
                <a:ln>
                  <a:noFill/>
                </a:ln>
                <a:solidFill>
                  <a:srgbClr val="0A0830"/>
                </a:solidFill>
                <a:effectLst/>
                <a:uLnTx/>
                <a:uFillTx/>
                <a:latin typeface="Aptos" panose="02110004020202020204"/>
                <a:ea typeface="+mn-ea"/>
                <a:cs typeface="+mn-cs"/>
              </a:rPr>
              <a:t>Reduction of injection </a:t>
            </a:r>
            <a:r>
              <a:rPr kumimoji="0" lang="fr-BE" sz="800" b="0" i="0" u="none" strike="noStrike" kern="1200" cap="none" spc="0" normalizeH="0" baseline="0" noProof="0" err="1">
                <a:ln>
                  <a:noFill/>
                </a:ln>
                <a:solidFill>
                  <a:srgbClr val="0A0830"/>
                </a:solidFill>
                <a:effectLst/>
                <a:uLnTx/>
                <a:uFillTx/>
                <a:latin typeface="Aptos" panose="02110004020202020204"/>
                <a:ea typeface="+mn-ea"/>
                <a:cs typeface="+mn-cs"/>
              </a:rPr>
              <a:t>based</a:t>
            </a:r>
            <a:r>
              <a:rPr kumimoji="0" lang="fr-BE" sz="800" b="0" i="0" u="none" strike="noStrike" kern="1200" cap="none" spc="0" normalizeH="0" baseline="0" noProof="0">
                <a:ln>
                  <a:noFill/>
                </a:ln>
                <a:solidFill>
                  <a:srgbClr val="0A0830"/>
                </a:solidFill>
                <a:effectLst/>
                <a:uLnTx/>
                <a:uFillTx/>
                <a:latin typeface="Aptos" panose="02110004020202020204"/>
                <a:ea typeface="+mn-ea"/>
                <a:cs typeface="+mn-cs"/>
              </a:rPr>
              <a:t> on post-</a:t>
            </a:r>
            <a:r>
              <a:rPr kumimoji="0" lang="fr-BE" sz="800" b="0" i="0" u="none" strike="noStrike" kern="1200" cap="none" spc="0" normalizeH="0" baseline="0" noProof="0" err="1">
                <a:ln>
                  <a:noFill/>
                </a:ln>
                <a:solidFill>
                  <a:srgbClr val="0A0830"/>
                </a:solidFill>
                <a:effectLst/>
                <a:uLnTx/>
                <a:uFillTx/>
                <a:latin typeface="Aptos" panose="02110004020202020204"/>
                <a:ea typeface="+mn-ea"/>
                <a:cs typeface="+mn-cs"/>
              </a:rPr>
              <a:t>market</a:t>
            </a:r>
            <a:r>
              <a:rPr kumimoji="0" lang="fr-BE" sz="800" b="0" i="0" u="none" strike="noStrike" kern="1200" cap="none" spc="0" normalizeH="0" baseline="0" noProof="0">
                <a:ln>
                  <a:noFill/>
                </a:ln>
                <a:solidFill>
                  <a:srgbClr val="0A0830"/>
                </a:solidFill>
                <a:effectLst/>
                <a:uLnTx/>
                <a:uFillTx/>
                <a:latin typeface="Aptos" panose="02110004020202020204"/>
                <a:ea typeface="+mn-ea"/>
                <a:cs typeface="+mn-cs"/>
              </a:rPr>
              <a:t> signal (10h – 12h)</a:t>
            </a:r>
            <a:endParaRPr kumimoji="0" lang="en-BE" sz="800" b="0" i="0" u="none" strike="noStrike" kern="1200" cap="none" spc="0" normalizeH="0" baseline="0" noProof="0">
              <a:ln>
                <a:noFill/>
              </a:ln>
              <a:solidFill>
                <a:srgbClr val="0A0830"/>
              </a:solidFill>
              <a:effectLst/>
              <a:uLnTx/>
              <a:uFillTx/>
              <a:latin typeface="Aptos" panose="02110004020202020204"/>
              <a:ea typeface="+mn-ea"/>
              <a:cs typeface="+mn-cs"/>
            </a:endParaRPr>
          </a:p>
        </p:txBody>
      </p:sp>
      <p:sp>
        <p:nvSpPr>
          <p:cNvPr id="53" name="TextBox 52">
            <a:extLst>
              <a:ext uri="{FF2B5EF4-FFF2-40B4-BE49-F238E27FC236}">
                <a16:creationId xmlns:a16="http://schemas.microsoft.com/office/drawing/2014/main" id="{77A02725-6317-104B-1261-61EF67998E50}"/>
              </a:ext>
            </a:extLst>
          </p:cNvPr>
          <p:cNvSpPr txBox="1"/>
          <p:nvPr/>
        </p:nvSpPr>
        <p:spPr>
          <a:xfrm>
            <a:off x="10974726" y="2242565"/>
            <a:ext cx="902086" cy="70788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A0830"/>
                </a:solidFill>
                <a:effectLst/>
                <a:uLnTx/>
                <a:uFillTx/>
                <a:latin typeface="Aptos" panose="02110004020202020204"/>
                <a:ea typeface="+mn-ea"/>
                <a:cs typeface="+mn-cs"/>
              </a:rPr>
              <a:t>Reduction of withdrawal based on post-market signal (19h – 22h</a:t>
            </a:r>
            <a:r>
              <a:rPr kumimoji="0" lang="fr-BE" sz="800" b="0" i="0" u="none" strike="noStrike" kern="1200" cap="none" spc="0" normalizeH="0" baseline="0" noProof="0" dirty="0">
                <a:ln>
                  <a:noFill/>
                </a:ln>
                <a:solidFill>
                  <a:srgbClr val="0A0830"/>
                </a:solidFill>
                <a:effectLst/>
                <a:uLnTx/>
                <a:uFillTx/>
                <a:latin typeface="Aptos" panose="02110004020202020204"/>
                <a:ea typeface="+mn-ea"/>
                <a:cs typeface="+mn-cs"/>
              </a:rPr>
              <a:t>)</a:t>
            </a:r>
            <a:endParaRPr kumimoji="0" lang="en-BE" sz="800" b="0" i="0" u="none" strike="noStrike" kern="1200" cap="none" spc="0" normalizeH="0" baseline="0" noProof="0" dirty="0">
              <a:ln>
                <a:noFill/>
              </a:ln>
              <a:solidFill>
                <a:srgbClr val="0A0830"/>
              </a:solidFill>
              <a:effectLst/>
              <a:uLnTx/>
              <a:uFillTx/>
              <a:latin typeface="Aptos" panose="02110004020202020204"/>
              <a:ea typeface="+mn-ea"/>
              <a:cs typeface="+mn-cs"/>
            </a:endParaRPr>
          </a:p>
        </p:txBody>
      </p:sp>
      <p:sp>
        <p:nvSpPr>
          <p:cNvPr id="21" name="Rechthoekige driehoek 20">
            <a:extLst>
              <a:ext uri="{FF2B5EF4-FFF2-40B4-BE49-F238E27FC236}">
                <a16:creationId xmlns:a16="http://schemas.microsoft.com/office/drawing/2014/main" id="{5643AC24-4B1F-4B21-825B-C1FB01AA1415}"/>
              </a:ext>
            </a:extLst>
          </p:cNvPr>
          <p:cNvSpPr/>
          <p:nvPr/>
        </p:nvSpPr>
        <p:spPr>
          <a:xfrm rot="-5400000">
            <a:off x="9811569" y="1523274"/>
            <a:ext cx="109000" cy="1097994"/>
          </a:xfrm>
          <a:prstGeom prst="rtTriangle">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dirty="0" smtClean="0"/>
            </a:pPr>
            <a:endParaRPr kumimoji="0" lang="it-IT" sz="1800" b="0" i="0" u="none" strike="noStrike" kern="1200" cap="none" spc="0" normalizeH="0" baseline="0" noProof="0">
              <a:ln>
                <a:noFill/>
              </a:ln>
              <a:solidFill>
                <a:srgbClr val="0A0830"/>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BFF5B37B-7C17-6A5F-726A-C2FBBB435815}"/>
              </a:ext>
            </a:extLst>
          </p:cNvPr>
          <p:cNvSpPr/>
          <p:nvPr/>
        </p:nvSpPr>
        <p:spPr>
          <a:xfrm>
            <a:off x="10794417" y="1896223"/>
            <a:ext cx="342899" cy="192267"/>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0A0830"/>
              </a:solidFill>
              <a:effectLst/>
              <a:uLnTx/>
              <a:uFillTx/>
              <a:latin typeface="Aptos" panose="02110004020202020204"/>
              <a:ea typeface="+mn-ea"/>
              <a:cs typeface="+mn-cs"/>
            </a:endParaRPr>
          </a:p>
        </p:txBody>
      </p:sp>
      <p:sp>
        <p:nvSpPr>
          <p:cNvPr id="10" name="Rechthoekige driehoek 20">
            <a:extLst>
              <a:ext uri="{FF2B5EF4-FFF2-40B4-BE49-F238E27FC236}">
                <a16:creationId xmlns:a16="http://schemas.microsoft.com/office/drawing/2014/main" id="{BCD12751-C5A7-D158-95BE-1FA75EBD8E30}"/>
              </a:ext>
            </a:extLst>
          </p:cNvPr>
          <p:cNvSpPr/>
          <p:nvPr/>
        </p:nvSpPr>
        <p:spPr>
          <a:xfrm rot="-5400000">
            <a:off x="5890605" y="1488260"/>
            <a:ext cx="102466" cy="1097994"/>
          </a:xfrm>
          <a:prstGeom prst="rtTriangle">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dirty="0" smtClean="0"/>
            </a:pPr>
            <a:endParaRPr kumimoji="0" lang="it-IT" sz="1800" b="0" i="0" u="none" strike="noStrike" kern="1200" cap="none" spc="0" normalizeH="0" baseline="0" noProof="0">
              <a:ln>
                <a:noFill/>
              </a:ln>
              <a:solidFill>
                <a:srgbClr val="0A0830"/>
              </a:solidFill>
              <a:effectLst/>
              <a:uLnTx/>
              <a:uFillTx/>
              <a:latin typeface="Aptos" panose="02110004020202020204"/>
              <a:ea typeface="+mn-ea"/>
              <a:cs typeface="+mn-cs"/>
            </a:endParaRPr>
          </a:p>
        </p:txBody>
      </p:sp>
      <p:sp>
        <p:nvSpPr>
          <p:cNvPr id="11" name="Rechthoekige driehoek 20">
            <a:extLst>
              <a:ext uri="{FF2B5EF4-FFF2-40B4-BE49-F238E27FC236}">
                <a16:creationId xmlns:a16="http://schemas.microsoft.com/office/drawing/2014/main" id="{8EB5E92A-6CC9-3509-69ED-EC76EC455859}"/>
              </a:ext>
            </a:extLst>
          </p:cNvPr>
          <p:cNvSpPr/>
          <p:nvPr/>
        </p:nvSpPr>
        <p:spPr>
          <a:xfrm rot="5400000" flipH="1">
            <a:off x="6098189" y="1488260"/>
            <a:ext cx="102465" cy="1097994"/>
          </a:xfrm>
          <a:prstGeom prst="rtTriangle">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dirty="0" smtClean="0"/>
            </a:pPr>
            <a:endParaRPr kumimoji="0" lang="it-IT" sz="1800" b="0" i="0" u="none" strike="noStrike" kern="1200" cap="none" spc="0" normalizeH="0" baseline="0" noProof="0">
              <a:ln>
                <a:noFill/>
              </a:ln>
              <a:solidFill>
                <a:srgbClr val="0A0830"/>
              </a:solidFill>
              <a:effectLst/>
              <a:uLnTx/>
              <a:uFillTx/>
              <a:latin typeface="Aptos" panose="02110004020202020204"/>
              <a:ea typeface="+mn-ea"/>
              <a:cs typeface="+mn-cs"/>
            </a:endParaRPr>
          </a:p>
        </p:txBody>
      </p:sp>
      <p:sp>
        <p:nvSpPr>
          <p:cNvPr id="12" name="Title 1">
            <a:extLst>
              <a:ext uri="{FF2B5EF4-FFF2-40B4-BE49-F238E27FC236}">
                <a16:creationId xmlns:a16="http://schemas.microsoft.com/office/drawing/2014/main" id="{2A7A89BC-0926-1900-DE25-F9CFFC9C3A9F}"/>
              </a:ext>
            </a:extLst>
          </p:cNvPr>
          <p:cNvSpPr txBox="1">
            <a:spLocks/>
          </p:cNvSpPr>
          <p:nvPr/>
        </p:nvSpPr>
        <p:spPr>
          <a:xfrm>
            <a:off x="838200" y="410745"/>
            <a:ext cx="10515600" cy="57864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000" b="1" i="0" kern="1200">
                <a:solidFill>
                  <a:schemeClr val="tx2"/>
                </a:solidFill>
                <a:latin typeface="Arial" panose="020B0604020202020204" pitchFamily="34" charset="0"/>
                <a:ea typeface="+mj-ea"/>
                <a:cs typeface="Arial" panose="020B0604020202020204" pitchFamily="34" charset="0"/>
              </a:defRPr>
            </a:lvl1pPr>
          </a:lstStyle>
          <a:p>
            <a:pPr marL="0" marR="0" lvl="0" indent="0" fontAlgn="auto">
              <a:spcAft>
                <a:spcPts val="0"/>
              </a:spcAft>
              <a:buClrTx/>
              <a:buSzTx/>
              <a:tabLst/>
              <a:defRPr/>
            </a:pPr>
            <a:r>
              <a:rPr lang="en-GB" sz="2000" kern="100" dirty="0">
                <a:solidFill>
                  <a:schemeClr val="tx1"/>
                </a:solidFill>
                <a:latin typeface="Aptos" panose="020B0004020202020204" pitchFamily="34" charset="0"/>
                <a:ea typeface="Yu Gothic Light" panose="020B0300000000000000" pitchFamily="34" charset="-128"/>
                <a:cs typeface="Times New Roman" panose="02020603050405020304" pitchFamily="18" charset="0"/>
              </a:rPr>
              <a:t>SolarPower Europe distinguishes two types of FCAs</a:t>
            </a:r>
          </a:p>
        </p:txBody>
      </p:sp>
    </p:spTree>
    <p:extLst>
      <p:ext uri="{BB962C8B-B14F-4D97-AF65-F5344CB8AC3E}">
        <p14:creationId xmlns:p14="http://schemas.microsoft.com/office/powerpoint/2010/main" val="2629079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47067-11A2-19DF-17C0-456EB2824E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53C53C-DB2F-AA1C-AC95-109C1F97DCB4}"/>
              </a:ext>
            </a:extLst>
          </p:cNvPr>
          <p:cNvSpPr>
            <a:spLocks noGrp="1"/>
          </p:cNvSpPr>
          <p:nvPr>
            <p:ph type="title"/>
          </p:nvPr>
        </p:nvSpPr>
        <p:spPr>
          <a:xfrm>
            <a:off x="1113690" y="521418"/>
            <a:ext cx="10515600" cy="1325563"/>
          </a:xfrm>
        </p:spPr>
        <p:txBody>
          <a:bodyPr>
            <a:normAutofit/>
          </a:bodyPr>
          <a:lstStyle/>
          <a:p>
            <a:r>
              <a:rPr lang="en-US" sz="2000" b="1" kern="100">
                <a:effectLst/>
                <a:latin typeface="Aptos" panose="020B0004020202020204" pitchFamily="34" charset="0"/>
                <a:ea typeface="Yu Gothic Light" panose="020B0300000000000000" pitchFamily="34" charset="-128"/>
                <a:cs typeface="Times New Roman" panose="02020603050405020304" pitchFamily="18" charset="0"/>
              </a:rPr>
              <a:t>Priority 2</a:t>
            </a:r>
            <a:r>
              <a:rPr lang="en-GB" sz="2000" b="1" kern="100">
                <a:effectLst/>
                <a:latin typeface="Aptos" panose="020B0004020202020204" pitchFamily="34" charset="0"/>
                <a:ea typeface="Yu Gothic Light" panose="020B0300000000000000" pitchFamily="34" charset="-128"/>
                <a:cs typeface="Times New Roman" panose="02020603050405020304" pitchFamily="18" charset="0"/>
              </a:rPr>
              <a:t>: Interoperability for Demand Response</a:t>
            </a:r>
            <a:endParaRPr lang="en-GB" sz="2000"/>
          </a:p>
        </p:txBody>
      </p:sp>
      <p:sp>
        <p:nvSpPr>
          <p:cNvPr id="3" name="Slide Number Placeholder 2">
            <a:extLst>
              <a:ext uri="{FF2B5EF4-FFF2-40B4-BE49-F238E27FC236}">
                <a16:creationId xmlns:a16="http://schemas.microsoft.com/office/drawing/2014/main" id="{25D2430C-F7EC-EAE2-B626-1071450435AD}"/>
              </a:ext>
            </a:extLst>
          </p:cNvPr>
          <p:cNvSpPr>
            <a:spLocks noGrp="1"/>
          </p:cNvSpPr>
          <p:nvPr>
            <p:ph type="sldNum" sz="quarter" idx="12"/>
          </p:nvPr>
        </p:nvSpPr>
        <p:spPr/>
        <p:txBody>
          <a:bodyPr/>
          <a:lstStyle/>
          <a:p>
            <a:fld id="{C0791DC5-C44C-5D4D-A3F6-29F5D5258B39}" type="slidenum">
              <a:rPr lang="en-BE" smtClean="0"/>
              <a:t>6</a:t>
            </a:fld>
            <a:endParaRPr lang="en-BE"/>
          </a:p>
        </p:txBody>
      </p:sp>
      <p:sp>
        <p:nvSpPr>
          <p:cNvPr id="11" name="TextBox 10">
            <a:extLst>
              <a:ext uri="{FF2B5EF4-FFF2-40B4-BE49-F238E27FC236}">
                <a16:creationId xmlns:a16="http://schemas.microsoft.com/office/drawing/2014/main" id="{29D1EA32-07D8-28F1-494B-34E805A8CA6F}"/>
              </a:ext>
            </a:extLst>
          </p:cNvPr>
          <p:cNvSpPr txBox="1"/>
          <p:nvPr/>
        </p:nvSpPr>
        <p:spPr>
          <a:xfrm>
            <a:off x="963719" y="1110120"/>
            <a:ext cx="5648056" cy="4724370"/>
          </a:xfrm>
          <a:prstGeom prst="rect">
            <a:avLst/>
          </a:prstGeom>
          <a:noFill/>
        </p:spPr>
        <p:txBody>
          <a:bodyPr wrap="square">
            <a:spAutoFit/>
          </a:bodyPr>
          <a:lstStyle/>
          <a:p>
            <a:pPr algn="just"/>
            <a:r>
              <a:rPr kumimoji="0" lang="en-US" altLang="en-US" sz="1400" b="1" i="0" u="none" strike="noStrike" cap="none" normalizeH="0" baseline="0" dirty="0">
                <a:ln>
                  <a:noFill/>
                </a:ln>
                <a:solidFill>
                  <a:srgbClr val="00B050"/>
                </a:solidFill>
                <a:effectLst/>
                <a:cs typeface="Calibri" panose="020F0502020204030204" pitchFamily="34" charset="0"/>
              </a:rPr>
              <a:t>(+)</a:t>
            </a:r>
            <a:r>
              <a:rPr kumimoji="0" lang="en-US" altLang="en-US" sz="1400" b="1" i="0" u="none" strike="noStrike" cap="none" normalizeH="0" baseline="0" dirty="0">
                <a:ln>
                  <a:noFill/>
                </a:ln>
                <a:solidFill>
                  <a:srgbClr val="92D050"/>
                </a:solidFill>
                <a:effectLst/>
                <a:cs typeface="Calibri" panose="020F0502020204030204" pitchFamily="34" charset="0"/>
              </a:rPr>
              <a:t> </a:t>
            </a:r>
            <a:r>
              <a:rPr kumimoji="0" lang="en-US" altLang="en-US" sz="1400" b="1" i="0" u="none" strike="noStrike" cap="none" normalizeH="0" baseline="0" dirty="0">
                <a:ln>
                  <a:noFill/>
                </a:ln>
                <a:solidFill>
                  <a:schemeClr val="tx1"/>
                </a:solidFill>
                <a:effectLst/>
                <a:cs typeface="Calibri" panose="020F0502020204030204" pitchFamily="34" charset="0"/>
              </a:rPr>
              <a:t>Data harmonisation</a:t>
            </a:r>
            <a:r>
              <a:rPr kumimoji="0" lang="en-US" altLang="en-US" sz="1400" b="0" i="0" u="none" strike="noStrike" cap="none" normalizeH="0" baseline="0" dirty="0">
                <a:ln>
                  <a:noFill/>
                </a:ln>
                <a:solidFill>
                  <a:schemeClr val="tx1"/>
                </a:solidFill>
                <a:effectLst/>
                <a:cs typeface="Calibri" panose="020F0502020204030204" pitchFamily="34" charset="0"/>
              </a:rPr>
              <a:t> is now clearly required for </a:t>
            </a:r>
            <a:r>
              <a:rPr kumimoji="0" lang="en-US" altLang="en-US" sz="1400" b="1" i="0" u="none" strike="noStrike" cap="none" normalizeH="0" baseline="0" dirty="0">
                <a:ln>
                  <a:noFill/>
                </a:ln>
                <a:solidFill>
                  <a:schemeClr val="tx1"/>
                </a:solidFill>
                <a:effectLst/>
                <a:cs typeface="Calibri" panose="020F0502020204030204" pitchFamily="34" charset="0"/>
              </a:rPr>
              <a:t>standard flexibility products</a:t>
            </a:r>
            <a:r>
              <a:rPr kumimoji="0" lang="en-US" altLang="en-US" sz="1400" b="0" i="0" u="none" strike="noStrike" cap="none" normalizeH="0" baseline="0" dirty="0">
                <a:ln>
                  <a:noFill/>
                </a:ln>
                <a:solidFill>
                  <a:schemeClr val="tx1"/>
                </a:solidFill>
                <a:effectLst/>
                <a:cs typeface="Calibri" panose="020F0502020204030204" pitchFamily="34" charset="0"/>
              </a:rPr>
              <a:t>, </a:t>
            </a:r>
            <a:r>
              <a:rPr kumimoji="0" lang="en-US" altLang="en-US" sz="1400" b="1" i="0" u="none" strike="noStrike" cap="none" normalizeH="0" baseline="0" dirty="0">
                <a:ln>
                  <a:noFill/>
                </a:ln>
                <a:solidFill>
                  <a:schemeClr val="tx1"/>
                </a:solidFill>
                <a:effectLst/>
                <a:cs typeface="Calibri" panose="020F0502020204030204" pitchFamily="34" charset="0"/>
              </a:rPr>
              <a:t>including FCR. </a:t>
            </a:r>
          </a:p>
          <a:p>
            <a:pPr algn="just"/>
            <a:endParaRPr lang="en-US" altLang="en-US" sz="1400" dirty="0">
              <a:cs typeface="Calibri" panose="020F0502020204030204" pitchFamily="34" charset="0"/>
            </a:endParaRPr>
          </a:p>
          <a:p>
            <a:pPr algn="just"/>
            <a:r>
              <a:rPr lang="en-US" altLang="en-US" sz="1400" b="1" dirty="0">
                <a:solidFill>
                  <a:srgbClr val="00B050"/>
                </a:solidFill>
                <a:cs typeface="Calibri" panose="020F0502020204030204" pitchFamily="34" charset="0"/>
              </a:rPr>
              <a:t>(+)</a:t>
            </a:r>
            <a:r>
              <a:rPr lang="en-US" altLang="en-US" sz="1400" dirty="0">
                <a:cs typeface="Calibri" panose="020F0502020204030204" pitchFamily="34" charset="0"/>
              </a:rPr>
              <a:t> </a:t>
            </a:r>
            <a:r>
              <a:rPr kumimoji="0" lang="en-US" altLang="en-US" sz="1400" b="0" i="0" u="none" strike="noStrike" cap="none" normalizeH="0" baseline="0" dirty="0">
                <a:ln>
                  <a:noFill/>
                </a:ln>
                <a:solidFill>
                  <a:schemeClr val="tx1"/>
                </a:solidFill>
                <a:effectLst/>
                <a:cs typeface="Calibri" panose="020F0502020204030204" pitchFamily="34" charset="0"/>
              </a:rPr>
              <a:t>The Electricity Balancing Guidelines (EBGL) amendment </a:t>
            </a:r>
            <a:r>
              <a:rPr kumimoji="0" lang="en-US" altLang="en-US" sz="1400" b="1" i="0" u="sng" strike="noStrike" cap="none" normalizeH="0" baseline="0" dirty="0">
                <a:ln>
                  <a:noFill/>
                </a:ln>
                <a:solidFill>
                  <a:schemeClr val="tx1"/>
                </a:solidFill>
                <a:effectLst/>
                <a:cs typeface="Calibri" panose="020F0502020204030204" pitchFamily="34" charset="0"/>
              </a:rPr>
              <a:t>now calls for harmonised data interfaces </a:t>
            </a:r>
            <a:r>
              <a:rPr kumimoji="0" lang="en-US" altLang="en-US" sz="1400" b="0" i="0" u="none" strike="noStrike" cap="none" normalizeH="0" baseline="0" dirty="0">
                <a:ln>
                  <a:noFill/>
                </a:ln>
                <a:solidFill>
                  <a:schemeClr val="tx1"/>
                </a:solidFill>
                <a:effectLst/>
                <a:cs typeface="Calibri" panose="020F0502020204030204" pitchFamily="34" charset="0"/>
              </a:rPr>
              <a:t>for </a:t>
            </a:r>
            <a:r>
              <a:rPr kumimoji="0" lang="en-US" altLang="en-US" sz="1400" b="1" i="0" u="sng" strike="noStrike" cap="none" normalizeH="0" baseline="0" dirty="0">
                <a:ln>
                  <a:noFill/>
                </a:ln>
                <a:solidFill>
                  <a:schemeClr val="tx1"/>
                </a:solidFill>
                <a:effectLst/>
                <a:cs typeface="Calibri" panose="020F0502020204030204" pitchFamily="34" charset="0"/>
              </a:rPr>
              <a:t>balancing markets</a:t>
            </a:r>
            <a:r>
              <a:rPr kumimoji="0" lang="en-US" altLang="en-US" sz="1400" b="0" i="0" u="none" strike="noStrike" cap="none" normalizeH="0" baseline="0" dirty="0">
                <a:ln>
                  <a:noFill/>
                </a:ln>
                <a:solidFill>
                  <a:schemeClr val="tx1"/>
                </a:solidFill>
                <a:effectLst/>
                <a:cs typeface="Calibri" panose="020F0502020204030204" pitchFamily="34" charset="0"/>
              </a:rPr>
              <a:t>, using ETSI-CEN-CENELEC standards as asked by SolarPower Europe.</a:t>
            </a:r>
          </a:p>
          <a:p>
            <a:pPr algn="just"/>
            <a:endParaRPr lang="en-US" sz="1400" b="1" kern="100" dirty="0">
              <a:solidFill>
                <a:srgbClr val="C00000"/>
              </a:solidFill>
              <a:ea typeface="Aptos" panose="020B0004020202020204" pitchFamily="34" charset="0"/>
              <a:cs typeface="Arial" panose="020B0604020202020204" pitchFamily="34" charset="0"/>
            </a:endParaRPr>
          </a:p>
          <a:p>
            <a:pPr algn="just"/>
            <a:r>
              <a:rPr lang="en-US" sz="1400" b="1" kern="100" dirty="0">
                <a:solidFill>
                  <a:srgbClr val="C00000"/>
                </a:solidFill>
                <a:effectLst/>
                <a:ea typeface="Aptos" panose="020B0004020202020204" pitchFamily="34" charset="0"/>
                <a:cs typeface="Arial" panose="020B0604020202020204" pitchFamily="34" charset="0"/>
              </a:rPr>
              <a:t>(-) </a:t>
            </a:r>
            <a:r>
              <a:rPr lang="en-US" sz="1400" b="1" dirty="0"/>
              <a:t>System operators should refrain from burdensome data requests for distributed assets</a:t>
            </a:r>
            <a:r>
              <a:rPr lang="en-US" sz="1400" dirty="0"/>
              <a:t>,</a:t>
            </a:r>
            <a:r>
              <a:rPr lang="en-US" sz="1400" b="1" dirty="0"/>
              <a:t> </a:t>
            </a:r>
            <a:r>
              <a:rPr lang="en-US" sz="1400" dirty="0"/>
              <a:t>only if the data is truly necessary. System operators should either use aggregated data from service providers or ask for standardisation if they need more detailed data. </a:t>
            </a:r>
          </a:p>
          <a:p>
            <a:pPr algn="just"/>
            <a:endParaRPr lang="en-US" sz="1400" dirty="0"/>
          </a:p>
          <a:p>
            <a:pPr algn="just"/>
            <a:r>
              <a:rPr lang="en-US" sz="1400" b="1" kern="100" dirty="0">
                <a:solidFill>
                  <a:srgbClr val="C00000"/>
                </a:solidFill>
                <a:effectLst/>
                <a:ea typeface="Aptos" panose="020B0004020202020204" pitchFamily="34" charset="0"/>
                <a:cs typeface="Arial" panose="020B0604020202020204" pitchFamily="34" charset="0"/>
              </a:rPr>
              <a:t>(-) </a:t>
            </a:r>
            <a:r>
              <a:rPr lang="en-US" sz="1400" b="1" kern="100" dirty="0">
                <a:effectLst/>
                <a:ea typeface="Aptos" panose="020B0004020202020204" pitchFamily="34" charset="0"/>
                <a:cs typeface="Arial" panose="020B0604020202020204" pitchFamily="34" charset="0"/>
              </a:rPr>
              <a:t>PCS and </a:t>
            </a:r>
            <a:r>
              <a:rPr lang="en-US" sz="1400" b="1" kern="100" dirty="0">
                <a:ea typeface="Aptos" panose="020B0004020202020204" pitchFamily="34" charset="0"/>
                <a:cs typeface="Arial" panose="020B0604020202020204" pitchFamily="34" charset="0"/>
              </a:rPr>
              <a:t>d</a:t>
            </a:r>
            <a:r>
              <a:rPr lang="en-US" sz="1400" b="1" dirty="0"/>
              <a:t>ata interfaces related to power control systems (PCS), when activating FCAs,</a:t>
            </a:r>
            <a:r>
              <a:rPr lang="en-US" sz="1400" dirty="0"/>
              <a:t> are still missing from the text</a:t>
            </a:r>
          </a:p>
          <a:p>
            <a:pPr algn="just"/>
            <a:endParaRPr lang="en-US" sz="1400" dirty="0"/>
          </a:p>
          <a:p>
            <a:pPr algn="just"/>
            <a:r>
              <a:rPr lang="en-US" sz="1400" b="1" kern="100" dirty="0">
                <a:solidFill>
                  <a:srgbClr val="C00000"/>
                </a:solidFill>
                <a:effectLst/>
                <a:ea typeface="Aptos" panose="020B0004020202020204" pitchFamily="34" charset="0"/>
                <a:cs typeface="Arial" panose="020B0604020202020204" pitchFamily="34" charset="0"/>
              </a:rPr>
              <a:t>(-) </a:t>
            </a:r>
            <a:r>
              <a:rPr lang="en-US" sz="1400" dirty="0"/>
              <a:t>The current text still </a:t>
            </a:r>
            <a:r>
              <a:rPr lang="en-US" sz="1400" b="1" dirty="0"/>
              <a:t>refers to national standards for data exchanges in national products</a:t>
            </a:r>
            <a:r>
              <a:rPr lang="en-US" sz="1400" dirty="0"/>
              <a:t>. Member States using local standards should justify them against equivalent ETSI-CEN-CENELEC standards.</a:t>
            </a:r>
          </a:p>
          <a:p>
            <a:endParaRPr lang="en-US" sz="1400" b="1" kern="100" dirty="0">
              <a:solidFill>
                <a:schemeClr val="accent3"/>
              </a:solidFill>
              <a:effectLst/>
              <a:ea typeface="Aptos" panose="020B0004020202020204" pitchFamily="34" charset="0"/>
              <a:cs typeface="Arial" panose="020B0604020202020204" pitchFamily="34" charset="0"/>
            </a:endParaRPr>
          </a:p>
          <a:p>
            <a:pPr algn="just"/>
            <a:r>
              <a:rPr lang="en-US" sz="1200" b="1" kern="100" dirty="0">
                <a:ea typeface="Aptos" panose="020B0004020202020204" pitchFamily="34" charset="0"/>
                <a:cs typeface="Arial" panose="020B0604020202020204" pitchFamily="34" charset="0"/>
              </a:rPr>
              <a:t>Note: </a:t>
            </a:r>
            <a:r>
              <a:rPr lang="en-US" sz="1200" kern="100" dirty="0">
                <a:ea typeface="Aptos" panose="020B0004020202020204" pitchFamily="34" charset="0"/>
                <a:cs typeface="Arial" panose="020B0604020202020204" pitchFamily="34" charset="0"/>
              </a:rPr>
              <a:t>Regarding the work to be done on the Implementing Regulation, there may be gaps, particularly the lack of provisions for downstream data exchange</a:t>
            </a:r>
            <a:r>
              <a:rPr lang="en-US" sz="1100" kern="100" dirty="0">
                <a:ea typeface="Aptos" panose="020B0004020202020204" pitchFamily="34" charset="0"/>
                <a:cs typeface="Arial" panose="020B0604020202020204" pitchFamily="34" charset="0"/>
              </a:rPr>
              <a:t>, such as interfaces between technical aggregators and end devices, as originally proposed.</a:t>
            </a:r>
            <a:endParaRPr lang="en-US" sz="1100" dirty="0"/>
          </a:p>
        </p:txBody>
      </p:sp>
      <p:pic>
        <p:nvPicPr>
          <p:cNvPr id="7" name="Picture 6">
            <a:extLst>
              <a:ext uri="{FF2B5EF4-FFF2-40B4-BE49-F238E27FC236}">
                <a16:creationId xmlns:a16="http://schemas.microsoft.com/office/drawing/2014/main" id="{27F2B3BE-0ED7-711E-8AA7-9885F6C69A8D}"/>
              </a:ext>
            </a:extLst>
          </p:cNvPr>
          <p:cNvPicPr>
            <a:picLocks noChangeAspect="1"/>
          </p:cNvPicPr>
          <p:nvPr/>
        </p:nvPicPr>
        <p:blipFill>
          <a:blip r:embed="rId2"/>
          <a:stretch>
            <a:fillRect/>
          </a:stretch>
        </p:blipFill>
        <p:spPr>
          <a:xfrm>
            <a:off x="6611775" y="1110120"/>
            <a:ext cx="5079441" cy="5073650"/>
          </a:xfrm>
          <a:prstGeom prst="rect">
            <a:avLst/>
          </a:prstGeom>
        </p:spPr>
      </p:pic>
    </p:spTree>
    <p:extLst>
      <p:ext uri="{BB962C8B-B14F-4D97-AF65-F5344CB8AC3E}">
        <p14:creationId xmlns:p14="http://schemas.microsoft.com/office/powerpoint/2010/main" val="472306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16C4C-ACEB-1BBA-567F-B5D853DB21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E5DB89-0120-3733-B42A-9C246744D4E5}"/>
              </a:ext>
            </a:extLst>
          </p:cNvPr>
          <p:cNvSpPr>
            <a:spLocks noGrp="1"/>
          </p:cNvSpPr>
          <p:nvPr>
            <p:ph type="title"/>
          </p:nvPr>
        </p:nvSpPr>
        <p:spPr/>
        <p:txBody>
          <a:bodyPr>
            <a:normAutofit/>
          </a:bodyPr>
          <a:lstStyle/>
          <a:p>
            <a:r>
              <a:rPr lang="en-US" sz="2000" b="1" kern="100">
                <a:effectLst/>
                <a:latin typeface="Aptos" panose="020B0004020202020204" pitchFamily="34" charset="0"/>
                <a:ea typeface="Yu Gothic Light" panose="020B0300000000000000" pitchFamily="34" charset="-128"/>
                <a:cs typeface="Times New Roman" panose="02020603050405020304" pitchFamily="18" charset="0"/>
              </a:rPr>
              <a:t>Priority 3</a:t>
            </a:r>
            <a:r>
              <a:rPr lang="en-GB" sz="2000" b="1" kern="100">
                <a:effectLst/>
                <a:latin typeface="Aptos" panose="020B0004020202020204" pitchFamily="34" charset="0"/>
                <a:ea typeface="Yu Gothic Light" panose="020B0300000000000000" pitchFamily="34" charset="-128"/>
                <a:cs typeface="Times New Roman" panose="02020603050405020304" pitchFamily="18" charset="0"/>
              </a:rPr>
              <a:t>: </a:t>
            </a:r>
            <a:r>
              <a:rPr lang="en-US" sz="1800">
                <a:effectLst/>
                <a:latin typeface="Aptos" panose="020B0004020202020204" pitchFamily="34" charset="0"/>
                <a:ea typeface="Aptos" panose="020B0004020202020204" pitchFamily="34" charset="0"/>
                <a:cs typeface="Arial" panose="020B0604020202020204" pitchFamily="34" charset="0"/>
              </a:rPr>
              <a:t>Harmonised prequalification for all demand response products</a:t>
            </a:r>
            <a:endParaRPr lang="en-GB" sz="2000"/>
          </a:p>
        </p:txBody>
      </p:sp>
      <p:sp>
        <p:nvSpPr>
          <p:cNvPr id="3" name="Slide Number Placeholder 2">
            <a:extLst>
              <a:ext uri="{FF2B5EF4-FFF2-40B4-BE49-F238E27FC236}">
                <a16:creationId xmlns:a16="http://schemas.microsoft.com/office/drawing/2014/main" id="{B7C16D0C-B1FF-082F-5DF1-FD54FA7E4C19}"/>
              </a:ext>
            </a:extLst>
          </p:cNvPr>
          <p:cNvSpPr>
            <a:spLocks noGrp="1"/>
          </p:cNvSpPr>
          <p:nvPr>
            <p:ph type="sldNum" sz="quarter" idx="12"/>
          </p:nvPr>
        </p:nvSpPr>
        <p:spPr/>
        <p:txBody>
          <a:bodyPr/>
          <a:lstStyle/>
          <a:p>
            <a:fld id="{C0791DC5-C44C-5D4D-A3F6-29F5D5258B39}" type="slidenum">
              <a:rPr lang="en-BE" smtClean="0"/>
              <a:t>7</a:t>
            </a:fld>
            <a:endParaRPr lang="en-BE"/>
          </a:p>
        </p:txBody>
      </p:sp>
      <p:sp>
        <p:nvSpPr>
          <p:cNvPr id="7" name="TextBox 6">
            <a:extLst>
              <a:ext uri="{FF2B5EF4-FFF2-40B4-BE49-F238E27FC236}">
                <a16:creationId xmlns:a16="http://schemas.microsoft.com/office/drawing/2014/main" id="{7E8405DE-BFB2-C259-B3A4-E39F627E0323}"/>
              </a:ext>
            </a:extLst>
          </p:cNvPr>
          <p:cNvSpPr txBox="1"/>
          <p:nvPr/>
        </p:nvSpPr>
        <p:spPr>
          <a:xfrm>
            <a:off x="1292324" y="1490793"/>
            <a:ext cx="9346183" cy="2677656"/>
          </a:xfrm>
          <a:prstGeom prst="rect">
            <a:avLst/>
          </a:prstGeom>
          <a:noFill/>
          <a:ln>
            <a:solidFill>
              <a:schemeClr val="tx1"/>
            </a:solidFill>
          </a:ln>
        </p:spPr>
        <p:txBody>
          <a:bodyPr wrap="square">
            <a:spAutoFit/>
          </a:bodyPr>
          <a:lstStyle/>
          <a:p>
            <a:pPr marL="285750" indent="-285750" algn="just">
              <a:buFont typeface="Arial" panose="020B0604020202020204" pitchFamily="34" charset="0"/>
              <a:buChar char="•"/>
            </a:pPr>
            <a:r>
              <a:rPr lang="en-US" sz="1400" b="1" dirty="0"/>
              <a:t>Union-Wide Methodologies Impact: </a:t>
            </a:r>
            <a:r>
              <a:rPr lang="en-US" sz="1400" dirty="0"/>
              <a:t>(Article 21) Within 12 months after the entry into force of this Regulation, ENTSO-E and EU DSO entities shall develop a </a:t>
            </a:r>
            <a:r>
              <a:rPr lang="en-US" sz="1400" b="1" dirty="0"/>
              <a:t>proposal for a Union-wide methodology for further simplification of the product prequalification processes</a:t>
            </a:r>
            <a:r>
              <a:rPr lang="en-US" sz="1400" dirty="0"/>
              <a:t>. The proposal shall identify cases where </a:t>
            </a:r>
            <a:r>
              <a:rPr lang="en-US" sz="1400" b="1" dirty="0"/>
              <a:t>product prequalification can be replaced by product verification </a:t>
            </a:r>
            <a:r>
              <a:rPr lang="en-US" sz="1400" dirty="0"/>
              <a:t>and shall describe simplifications in the processes, requirements and activation tests where applicable, including specific simplifications where at least a potential SPU or SPG exclusively consists of small controllable units or controllable units that are identical to controllable units being part of other SPUs or SPGs previously </a:t>
            </a:r>
            <a:r>
              <a:rPr lang="en-GB" sz="1400" dirty="0"/>
              <a:t>prequalified by any SP.</a:t>
            </a:r>
          </a:p>
          <a:p>
            <a:pPr marL="285750" indent="-285750" algn="just">
              <a:buFont typeface="Arial" panose="020B0604020202020204" pitchFamily="34" charset="0"/>
              <a:buChar char="•"/>
            </a:pPr>
            <a:endParaRPr lang="en-GB" sz="1400" b="1" dirty="0"/>
          </a:p>
          <a:p>
            <a:pPr marL="285750" indent="-285750" algn="just">
              <a:buFont typeface="Arial" panose="020B0604020202020204" pitchFamily="34" charset="0"/>
              <a:buChar char="•"/>
            </a:pPr>
            <a:r>
              <a:rPr lang="en-US" sz="1400" b="1" noProof="0" dirty="0"/>
              <a:t>Harmonisation alignments</a:t>
            </a:r>
            <a:r>
              <a:rPr lang="en-US" sz="1400" b="1" dirty="0"/>
              <a:t>: </a:t>
            </a:r>
            <a:r>
              <a:rPr lang="en-US" sz="1400" noProof="0" dirty="0"/>
              <a:t>(Article 32 and 38) Mention that there </a:t>
            </a:r>
            <a:r>
              <a:rPr lang="en-US" sz="1400" b="1" noProof="0" dirty="0"/>
              <a:t>*will*</a:t>
            </a:r>
            <a:r>
              <a:rPr lang="en-US" sz="1400" noProof="0" dirty="0"/>
              <a:t> be harmonisation of local product </a:t>
            </a:r>
            <a:r>
              <a:rPr lang="en-US" sz="1400" u="sng" noProof="0" dirty="0"/>
              <a:t>attributes</a:t>
            </a:r>
            <a:r>
              <a:rPr lang="en-US" sz="1400" noProof="0" dirty="0"/>
              <a:t>, starting in three years. But the Code does not foresee harmonisation of local product </a:t>
            </a:r>
            <a:r>
              <a:rPr lang="en-US" sz="1400" u="sng" noProof="0" dirty="0"/>
              <a:t>requirements</a:t>
            </a:r>
            <a:r>
              <a:rPr lang="en-US" sz="1400" noProof="0" dirty="0"/>
              <a:t> (Art. 39). And the table of Equivalences is meant to be national, not European-wide (Art. 16). </a:t>
            </a:r>
          </a:p>
          <a:p>
            <a:pPr algn="just"/>
            <a:endParaRPr lang="en-GB" sz="1400" dirty="0"/>
          </a:p>
        </p:txBody>
      </p:sp>
      <p:sp>
        <p:nvSpPr>
          <p:cNvPr id="11" name="TextBox 10">
            <a:extLst>
              <a:ext uri="{FF2B5EF4-FFF2-40B4-BE49-F238E27FC236}">
                <a16:creationId xmlns:a16="http://schemas.microsoft.com/office/drawing/2014/main" id="{4B4418F5-9068-80EA-80BE-157F5424B23A}"/>
              </a:ext>
            </a:extLst>
          </p:cNvPr>
          <p:cNvSpPr txBox="1"/>
          <p:nvPr/>
        </p:nvSpPr>
        <p:spPr>
          <a:xfrm>
            <a:off x="1292324" y="4274248"/>
            <a:ext cx="9346183" cy="2123658"/>
          </a:xfrm>
          <a:prstGeom prst="rect">
            <a:avLst/>
          </a:prstGeom>
          <a:noFill/>
        </p:spPr>
        <p:txBody>
          <a:bodyPr wrap="square">
            <a:spAutoFit/>
          </a:bodyPr>
          <a:lstStyle/>
          <a:p>
            <a:pPr algn="just"/>
            <a:r>
              <a:rPr lang="en-US" sz="1400" b="1" dirty="0"/>
              <a:t>Assessment:</a:t>
            </a:r>
          </a:p>
          <a:p>
            <a:pPr algn="just"/>
            <a:r>
              <a:rPr lang="en-US" sz="600" b="1" dirty="0">
                <a:solidFill>
                  <a:srgbClr val="00B050"/>
                </a:solidFill>
              </a:rPr>
              <a:t> </a:t>
            </a:r>
            <a:endParaRPr lang="en-US" sz="1400" b="1" dirty="0">
              <a:solidFill>
                <a:srgbClr val="00B050"/>
              </a:solidFill>
            </a:endParaRPr>
          </a:p>
          <a:p>
            <a:pPr algn="just"/>
            <a:r>
              <a:rPr lang="en-US" sz="1400" b="1" dirty="0">
                <a:solidFill>
                  <a:srgbClr val="00B050"/>
                </a:solidFill>
              </a:rPr>
              <a:t>(+) </a:t>
            </a:r>
            <a:r>
              <a:rPr lang="en-US" sz="1400" dirty="0"/>
              <a:t>It is great to see that a coordinated, simplification work is foreseen for </a:t>
            </a:r>
            <a:r>
              <a:rPr lang="en-US" sz="1400" b="1" u="sng" dirty="0"/>
              <a:t>all</a:t>
            </a:r>
            <a:r>
              <a:rPr lang="en-US" sz="1400" b="1" dirty="0"/>
              <a:t> </a:t>
            </a:r>
            <a:r>
              <a:rPr lang="en-US" sz="1400" dirty="0"/>
              <a:t>product validation. </a:t>
            </a:r>
          </a:p>
          <a:p>
            <a:pPr algn="just"/>
            <a:endParaRPr lang="en-US" sz="1400" b="1" dirty="0">
              <a:solidFill>
                <a:schemeClr val="accent2"/>
              </a:solidFill>
            </a:endParaRPr>
          </a:p>
          <a:p>
            <a:pPr algn="just"/>
            <a:r>
              <a:rPr lang="en-US" sz="1400" b="1" dirty="0">
                <a:solidFill>
                  <a:schemeClr val="accent2"/>
                </a:solidFill>
              </a:rPr>
              <a:t>(+/-) </a:t>
            </a:r>
            <a:r>
              <a:rPr lang="en-US" sz="1400" dirty="0"/>
              <a:t>But will this work in practice if the DR NC doesn’t require System Operators to harmonise product requirements, such as those needed for V2G EV/EVSE interoperability required under the RfG NC, for example?</a:t>
            </a:r>
          </a:p>
          <a:p>
            <a:pPr algn="just"/>
            <a:endParaRPr lang="en-US" sz="1400" dirty="0"/>
          </a:p>
          <a:p>
            <a:pPr algn="just"/>
            <a:r>
              <a:rPr lang="en-US" sz="1400" b="1" dirty="0">
                <a:solidFill>
                  <a:srgbClr val="C00000"/>
                </a:solidFill>
              </a:rPr>
              <a:t>(-)</a:t>
            </a:r>
            <a:r>
              <a:rPr lang="en-US" sz="1400" dirty="0"/>
              <a:t> The execution timeline has been extended, and harmonisation work is largely deferred to future methodologies, which will only begin once code implementation is underway, raising concerns about when Member States will align. </a:t>
            </a:r>
            <a:r>
              <a:rPr lang="en-US" sz="1400" b="1" dirty="0">
                <a:sym typeface="Wingdings" panose="05000000000000000000" pitchFamily="2" charset="2"/>
              </a:rPr>
              <a:t> </a:t>
            </a:r>
            <a:r>
              <a:rPr lang="en-US" sz="1400" b="1" dirty="0"/>
              <a:t>Harmonisation of product validation, attributes, and requirements should start now.</a:t>
            </a:r>
            <a:endParaRPr lang="en-GB" sz="1400" b="1" dirty="0"/>
          </a:p>
        </p:txBody>
      </p:sp>
    </p:spTree>
    <p:extLst>
      <p:ext uri="{BB962C8B-B14F-4D97-AF65-F5344CB8AC3E}">
        <p14:creationId xmlns:p14="http://schemas.microsoft.com/office/powerpoint/2010/main" val="2017837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3199176"/>
      </p:ext>
    </p:extLst>
  </p:cSld>
  <p:clrMapOvr>
    <a:masterClrMapping/>
  </p:clrMapOvr>
</p:sld>
</file>

<file path=ppt/theme/theme1.xml><?xml version="1.0" encoding="utf-8"?>
<a:theme xmlns:a="http://schemas.openxmlformats.org/drawingml/2006/main" name="Office Theme">
  <a:themeElements>
    <a:clrScheme name="SolarPower Europe V2 2024">
      <a:dk1>
        <a:srgbClr val="0A0830"/>
      </a:dk1>
      <a:lt1>
        <a:srgbClr val="FFFFFF"/>
      </a:lt1>
      <a:dk2>
        <a:srgbClr val="1C3C20"/>
      </a:dk2>
      <a:lt2>
        <a:srgbClr val="F2F2F2"/>
      </a:lt2>
      <a:accent1>
        <a:srgbClr val="FFB81B"/>
      </a:accent1>
      <a:accent2>
        <a:srgbClr val="FF5B2C"/>
      </a:accent2>
      <a:accent3>
        <a:srgbClr val="6D60C2"/>
      </a:accent3>
      <a:accent4>
        <a:srgbClr val="06B77C"/>
      </a:accent4>
      <a:accent5>
        <a:srgbClr val="CE5F98"/>
      </a:accent5>
      <a:accent6>
        <a:srgbClr val="811A51"/>
      </a:accent6>
      <a:hlink>
        <a:srgbClr val="6D60C2"/>
      </a:hlink>
      <a:folHlink>
        <a:srgbClr val="CE5F9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c2aab48-bcf1-410f-a717-54633acfd3dc">
      <Value>3</Value>
      <Value>2</Value>
      <Value>1</Value>
    </TaxCatchAll>
    <e1f47951b5cc4aea89d139d35ed23391 xmlns="f5586485-2017-4ef1-8532-eb9f7b8232d3">
      <Terms xmlns="http://schemas.microsoft.com/office/infopath/2007/PartnerControls"/>
    </e1f47951b5cc4aea89d139d35ed23391>
    <pe4d3ac68d8949ceaabff8c9c64fc9fd xmlns="f5586485-2017-4ef1-8532-eb9f7b8232d3">
      <Terms xmlns="http://schemas.microsoft.com/office/infopath/2007/PartnerControls">
        <TermInfo xmlns="http://schemas.microsoft.com/office/infopath/2007/PartnerControls">
          <TermName xmlns="http://schemas.microsoft.com/office/infopath/2007/PartnerControls">Board</TermName>
          <TermId xmlns="http://schemas.microsoft.com/office/infopath/2007/PartnerControls">6cf52795-9928-4b7b-a6e8-b4c224a978ea</TermId>
        </TermInfo>
      </Terms>
    </pe4d3ac68d8949ceaabff8c9c64fc9fd>
    <gf08219bcaba4d34b27836e406afc582 xmlns="f5586485-2017-4ef1-8532-eb9f7b8232d3">
      <Terms xmlns="http://schemas.microsoft.com/office/infopath/2007/PartnerControls"/>
    </gf08219bcaba4d34b27836e406afc582>
    <MYENTSOE_SiteType xmlns="f5586485-2017-4ef1-8532-eb9f7b8232d3">MYENTSOE</MYENTSOE_SiteType>
    <h0aef9ccd4aa4f658c46961379723dda xmlns="f5586485-2017-4ef1-8532-eb9f7b8232d3">
      <Terms xmlns="http://schemas.microsoft.com/office/infopath/2007/PartnerControls"/>
    </h0aef9ccd4aa4f658c46961379723dda>
    <m4df19d5c39540ad9414a3d6e9f6ba13 xmlns="f5586485-2017-4ef1-8532-eb9f7b8232d3">
      <Terms xmlns="http://schemas.microsoft.com/office/infopath/2007/PartnerControls"/>
    </m4df19d5c39540ad9414a3d6e9f6ba13>
    <n75d368903354427b6b3d82915598598 xmlns="f5586485-2017-4ef1-8532-eb9f7b8232d3">
      <Terms xmlns="http://schemas.microsoft.com/office/infopath/2007/PartnerControls"/>
    </n75d368903354427b6b3d82915598598>
    <e8281a497ce44dab90bdace3991ca53f xmlns="f5586485-2017-4ef1-8532-eb9f7b8232d3">
      <Terms xmlns="http://schemas.microsoft.com/office/infopath/2007/PartnerControls">
        <TermInfo xmlns="http://schemas.microsoft.com/office/infopath/2007/PartnerControls">
          <TermName xmlns="http://schemas.microsoft.com/office/infopath/2007/PartnerControls">Extranet</TermName>
          <TermId xmlns="http://schemas.microsoft.com/office/infopath/2007/PartnerControls">922fc1ba-0c8d-4fbf-b30d-83722d0f30f2</TermId>
        </TermInfo>
      </Terms>
    </e8281a497ce44dab90bdace3991ca53f>
    <ac21e43ef96045508684abcf4a272787 xmlns="f5586485-2017-4ef1-8532-eb9f7b8232d3">
      <Terms xmlns="http://schemas.microsoft.com/office/infopath/2007/PartnerControls">
        <TermInfo xmlns="http://schemas.microsoft.com/office/infopath/2007/PartnerControls">
          <TermName xmlns="http://schemas.microsoft.com/office/infopath/2007/PartnerControls">Private</TermName>
          <TermId xmlns="http://schemas.microsoft.com/office/infopath/2007/PartnerControls">dfe2726a-d7c6-4ddf-bdde-4ca133caf27d</TermId>
        </TermInfo>
      </Terms>
    </ac21e43ef96045508684abcf4a272787>
    <d2583fa6c12646e3889c3c3ea6aff014 xmlns="f5586485-2017-4ef1-8532-eb9f7b8232d3">
      <Terms xmlns="http://schemas.microsoft.com/office/infopath/2007/PartnerControls"/>
    </d2583fa6c12646e3889c3c3ea6aff014>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E6053D901D044384EA06F1F77A311E" ma:contentTypeVersion="23" ma:contentTypeDescription="Create a new document." ma:contentTypeScope="" ma:versionID="5c5e2845c868d1cd48b6ae9fcf644ca5">
  <xsd:schema xmlns:xsd="http://www.w3.org/2001/XMLSchema" xmlns:xs="http://www.w3.org/2001/XMLSchema" xmlns:p="http://schemas.microsoft.com/office/2006/metadata/properties" xmlns:ns2="f5586485-2017-4ef1-8532-eb9f7b8232d3" xmlns:ns3="fc2aab48-bcf1-410f-a717-54633acfd3dc" targetNamespace="http://schemas.microsoft.com/office/2006/metadata/properties" ma:root="true" ma:fieldsID="c362021f054bb25f2a93bd4b271b432f" ns2:_="" ns3:_="">
    <xsd:import namespace="f5586485-2017-4ef1-8532-eb9f7b8232d3"/>
    <xsd:import namespace="fc2aab48-bcf1-410f-a717-54633acfd3dc"/>
    <xsd:element name="properties">
      <xsd:complexType>
        <xsd:sequence>
          <xsd:element name="documentManagement">
            <xsd:complexType>
              <xsd:all>
                <xsd:element ref="ns2:MYENTSOE_SiteType" minOccurs="0"/>
                <xsd:element ref="ns2:e8281a497ce44dab90bdace3991ca53f" minOccurs="0"/>
                <xsd:element ref="ns3:TaxCatchAll" minOccurs="0"/>
                <xsd:element ref="ns2:pe4d3ac68d8949ceaabff8c9c64fc9fd" minOccurs="0"/>
                <xsd:element ref="ns2:e1f47951b5cc4aea89d139d35ed23391" minOccurs="0"/>
                <xsd:element ref="ns2:gf08219bcaba4d34b27836e406afc582" minOccurs="0"/>
                <xsd:element ref="ns2:m4df19d5c39540ad9414a3d6e9f6ba13" minOccurs="0"/>
                <xsd:element ref="ns2:h0aef9ccd4aa4f658c46961379723dda" minOccurs="0"/>
                <xsd:element ref="ns2:ac21e43ef96045508684abcf4a272787" minOccurs="0"/>
                <xsd:element ref="ns2:d2583fa6c12646e3889c3c3ea6aff014" minOccurs="0"/>
                <xsd:element ref="ns2:n75d368903354427b6b3d82915598598"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586485-2017-4ef1-8532-eb9f7b8232d3" elementFormDefault="qualified">
    <xsd:import namespace="http://schemas.microsoft.com/office/2006/documentManagement/types"/>
    <xsd:import namespace="http://schemas.microsoft.com/office/infopath/2007/PartnerControls"/>
    <xsd:element name="MYENTSOE_SiteType" ma:index="8" nillable="true" ma:displayName="MYENTSOE_SiteType" ma:internalName="MYENTSOE_SiteType">
      <xsd:simpleType>
        <xsd:restriction base="dms:Text"/>
      </xsd:simpleType>
    </xsd:element>
    <xsd:element name="e8281a497ce44dab90bdace3991ca53f" ma:index="10" nillable="true" ma:taxonomy="true" ma:internalName="e8281a497ce44dab90bdace3991ca53f" ma:taxonomyFieldName="MYENTSOE_PublicType" ma:displayName="Public Type" ma:default="-1;#Extranet|922fc1ba-0c8d-4fbf-b30d-83722d0f30f2" ma:fieldId="{e8281a49-7ce4-4dab-90bd-ace3991ca53f}" ma:sspId="0cf2b176-d4dc-4d18-8c95-51f9f2dafcd3" ma:termSetId="a0d7c562-4a8e-458a-9f8a-6a29e3d3b260" ma:anchorId="00000000-0000-0000-0000-000000000000" ma:open="false" ma:isKeyword="false">
      <xsd:complexType>
        <xsd:sequence>
          <xsd:element ref="pc:Terms" minOccurs="0" maxOccurs="1"/>
        </xsd:sequence>
      </xsd:complexType>
    </xsd:element>
    <xsd:element name="pe4d3ac68d8949ceaabff8c9c64fc9fd" ma:index="13" nillable="true" ma:taxonomy="true" ma:internalName="pe4d3ac68d8949ceaabff8c9c64fc9fd" ma:taxonomyFieldName="MYENTSOE_Section" ma:displayName="Section" ma:default="-1;#Board|6cf52795-9928-4b7b-a6e8-b4c224a978ea" ma:fieldId="{9e4d3ac6-8d89-49ce-aabf-f8c9c64fc9fd}" ma:sspId="0cf2b176-d4dc-4d18-8c95-51f9f2dafcd3" ma:termSetId="ca6f290f-ffad-40e7-8c84-e8889b665443" ma:anchorId="00000000-0000-0000-0000-000000000000" ma:open="false" ma:isKeyword="false">
      <xsd:complexType>
        <xsd:sequence>
          <xsd:element ref="pc:Terms" minOccurs="0" maxOccurs="1"/>
        </xsd:sequence>
      </xsd:complexType>
    </xsd:element>
    <xsd:element name="e1f47951b5cc4aea89d139d35ed23391" ma:index="15" nillable="true" ma:taxonomy="true" ma:internalName="e1f47951b5cc4aea89d139d35ed23391" ma:taxonomyFieldName="MYENTSOE_Classification1" ma:displayName="Classification 1" ma:fieldId="{e1f47951-b5cc-4aea-89d1-39d35ed23391}"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gf08219bcaba4d34b27836e406afc582" ma:index="17" nillable="true" ma:taxonomy="true" ma:internalName="gf08219bcaba4d34b27836e406afc582" ma:taxonomyFieldName="MYENTSOE_Classification2" ma:displayName="Classification 2" ma:fieldId="{0f08219b-caba-4d34-b278-36e406afc582}"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m4df19d5c39540ad9414a3d6e9f6ba13" ma:index="19" nillable="true" ma:taxonomy="true" ma:internalName="m4df19d5c39540ad9414a3d6e9f6ba13" ma:taxonomyFieldName="MYENTSOE_Classification3" ma:displayName="Classification 3" ma:fieldId="{64df19d5-c395-40ad-9414-a3d6e9f6ba13}"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h0aef9ccd4aa4f658c46961379723dda" ma:index="21" nillable="true" ma:taxonomy="true" ma:internalName="h0aef9ccd4aa4f658c46961379723dda" ma:taxonomyFieldName="MYENTSOE_Classification4" ma:displayName="Classification 4" ma:fieldId="{10aef9cc-d4aa-4f65-8c46-961379723dda}"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ac21e43ef96045508684abcf4a272787" ma:index="23" nillable="true" ma:taxonomy="true" ma:internalName="ac21e43ef96045508684abcf4a272787" ma:taxonomyFieldName="MYENTSOE_SharingType" ma:displayName="Sharing Type" ma:default="-1;#Private|dfe2726a-d7c6-4ddf-bdde-4ca133caf27d" ma:fieldId="{ac21e43e-f960-4550-8684-abcf4a272787}" ma:sspId="0cf2b176-d4dc-4d18-8c95-51f9f2dafcd3" ma:termSetId="09b229b3-e0b6-423a-b819-7f93001a6e2a" ma:anchorId="00000000-0000-0000-0000-000000000000" ma:open="false" ma:isKeyword="false">
      <xsd:complexType>
        <xsd:sequence>
          <xsd:element ref="pc:Terms" minOccurs="0" maxOccurs="1"/>
        </xsd:sequence>
      </xsd:complexType>
    </xsd:element>
    <xsd:element name="d2583fa6c12646e3889c3c3ea6aff014" ma:index="25" nillable="true" ma:taxonomy="true" ma:internalName="d2583fa6c12646e3889c3c3ea6aff014" ma:taxonomyFieldName="MYENTSOE_DataClassification" ma:displayName="Data classification" ma:fieldId="{d2583fa6-c126-46e3-889c-3c3ea6aff014}" ma:sspId="0cf2b176-d4dc-4d18-8c95-51f9f2dafcd3" ma:termSetId="ed1fa8aa-003c-40ab-bfad-ae0429370d98" ma:anchorId="00000000-0000-0000-0000-000000000000" ma:open="false" ma:isKeyword="false">
      <xsd:complexType>
        <xsd:sequence>
          <xsd:element ref="pc:Terms" minOccurs="0" maxOccurs="1"/>
        </xsd:sequence>
      </xsd:complexType>
    </xsd:element>
    <xsd:element name="n75d368903354427b6b3d82915598598" ma:index="27" nillable="true" ma:taxonomy="true" ma:internalName="n75d368903354427b6b3d82915598598" ma:taxonomyFieldName="MYENTSOE_DocumentClassification" ma:displayName="Document classification" ma:fieldId="{775d3689-0335-4427-b6b3-d82915598598}" ma:sspId="0cf2b176-d4dc-4d18-8c95-51f9f2dafcd3" ma:termSetId="8b91b5eb-b01b-44d4-a921-6f52ae5aec30" ma:anchorId="00000000-0000-0000-0000-000000000000" ma:open="false" ma:isKeyword="false">
      <xsd:complexType>
        <xsd:sequence>
          <xsd:element ref="pc:Terms" minOccurs="0" maxOccurs="1"/>
        </xsd:sequence>
      </xsd:complex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2aab48-bcf1-410f-a717-54633acfd3dc"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03c6ff6c-22cd-4a7a-ade7-62cd6628200a}" ma:internalName="TaxCatchAll" ma:showField="CatchAllData" ma:web="fc2aab48-bcf1-410f-a717-54633acfd3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BDACD8-BD60-4698-A66B-80D553B6DCFA}">
  <ds:schemaRefs>
    <ds:schemaRef ds:uri="http://schemas.microsoft.com/sharepoint/v3/contenttype/forms"/>
  </ds:schemaRefs>
</ds:datastoreItem>
</file>

<file path=customXml/itemProps2.xml><?xml version="1.0" encoding="utf-8"?>
<ds:datastoreItem xmlns:ds="http://schemas.openxmlformats.org/officeDocument/2006/customXml" ds:itemID="{713E3FF6-2588-4D33-997A-5155AD4E9BC0}">
  <ds:schemaRefs>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purl.org/dc/terms/"/>
    <ds:schemaRef ds:uri="http://www.w3.org/XML/1998/namespace"/>
    <ds:schemaRef ds:uri="c4f0a91b-18f7-4a51-b600-8c124343e2dd"/>
    <ds:schemaRef ds:uri="http://schemas.openxmlformats.org/package/2006/metadata/core-properties"/>
    <ds:schemaRef ds:uri="c415bcd5-9062-4f26-92ae-1d399dfbd9e6"/>
    <ds:schemaRef ds:uri="http://purl.org/dc/dcmitype/"/>
    <ds:schemaRef ds:uri="fc2aab48-bcf1-410f-a717-54633acfd3dc"/>
    <ds:schemaRef ds:uri="f5586485-2017-4ef1-8532-eb9f7b8232d3"/>
  </ds:schemaRefs>
</ds:datastoreItem>
</file>

<file path=customXml/itemProps3.xml><?xml version="1.0" encoding="utf-8"?>
<ds:datastoreItem xmlns:ds="http://schemas.openxmlformats.org/officeDocument/2006/customXml" ds:itemID="{B4A75A86-A142-4793-973F-AA300ADB3B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586485-2017-4ef1-8532-eb9f7b8232d3"/>
    <ds:schemaRef ds:uri="fc2aab48-bcf1-410f-a717-54633acfd3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42f063bf-ce3a-473c-8609-3866002c85b0}" enabled="1" method="Standard" siteId="{b914a242-e718-443b-a47c-6b4c649d8c0a}" contentBits="0" removed="0"/>
</clbl:labelList>
</file>

<file path=docProps/app.xml><?xml version="1.0" encoding="utf-8"?>
<Properties xmlns="http://schemas.openxmlformats.org/officeDocument/2006/extended-properties" xmlns:vt="http://schemas.openxmlformats.org/officeDocument/2006/docPropsVTypes">
  <TotalTime>0</TotalTime>
  <Words>1488</Words>
  <Application>Microsoft Office PowerPoint</Application>
  <PresentationFormat>Widescreen</PresentationFormat>
  <Paragraphs>81</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Demand Response Network Code  SolarPower Europe Assessment on ACER published text on March 2025 </vt:lpstr>
      <vt:lpstr>SolarPower Europe Priorities During ACER Proposal (November 2024) </vt:lpstr>
      <vt:lpstr>SolarPower Europe Priorities updated, after ACER Proposal (July 2025) </vt:lpstr>
      <vt:lpstr>Priority 1: FCAs &amp; Market-based Procurement (Whereas 22, Articles 2, 29 – 32) </vt:lpstr>
      <vt:lpstr>PowerPoint Presentation</vt:lpstr>
      <vt:lpstr>Priority 2: Interoperability for Demand Response</vt:lpstr>
      <vt:lpstr>Priority 3: Harmonised prequalification for all demand response products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Grids and Flexibility Workstream Meeting (November)</dc:title>
  <dc:creator>Arne Hellemans</dc:creator>
  <cp:lastModifiedBy>Catarina Augusto</cp:lastModifiedBy>
  <cp:revision>14</cp:revision>
  <dcterms:created xsi:type="dcterms:W3CDTF">2024-08-20T09:48:44Z</dcterms:created>
  <dcterms:modified xsi:type="dcterms:W3CDTF">2026-10-06T13:48:57Z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0x010100E2E6053D901D044384EA06F1F77A311E</vt:lpwstr>
  </property>
  <property fmtid="{D5CDD505-2E9C-101B-9397-08002B2CF9AE}" pid="3" name="MediaServiceImageTags">
    <vt:lpwstr/>
  </property>
  <property fmtid="{D5CDD505-2E9C-101B-9397-08002B2CF9AE}" pid="4" name="MSIP_Label_52d06e56-1756-4005-87f1-1edc72dd4bdf_SiteId">
    <vt:lpwstr>9026c5f4-86d0-4b9f-bd39-b7d4d0fb4674</vt:lpwstr>
  </property>
  <property fmtid="{D5CDD505-2E9C-101B-9397-08002B2CF9AE}" pid="5" name="MSIP_Label_52d06e56-1756-4005-87f1-1edc72dd4bdf_Method">
    <vt:lpwstr>Standard</vt:lpwstr>
  </property>
  <property fmtid="{D5CDD505-2E9C-101B-9397-08002B2CF9AE}" pid="6" name="MSIP_Label_52d06e56-1756-4005-87f1-1edc72dd4bdf_SetDate">
    <vt:lpwstr>2024-11-26T10:59:06Z</vt:lpwstr>
  </property>
  <property fmtid="{D5CDD505-2E9C-101B-9397-08002B2CF9AE}" pid="7" name="MSIP_Label_52d06e56-1756-4005-87f1-1edc72dd4bdf_ActionId">
    <vt:lpwstr>c2503c57-62f1-4f9a-8fd7-9f843996e04d</vt:lpwstr>
  </property>
  <property fmtid="{D5CDD505-2E9C-101B-9397-08002B2CF9AE}" pid="8" name="MSIP_Label_52d06e56-1756-4005-87f1-1edc72dd4bdf_ContentBits">
    <vt:lpwstr>0</vt:lpwstr>
  </property>
  <property fmtid="{D5CDD505-2E9C-101B-9397-08002B2CF9AE}" pid="9" name="MSIP_Label_52d06e56-1756-4005-87f1-1edc72dd4bdf_Name">
    <vt:lpwstr>General</vt:lpwstr>
  </property>
  <property fmtid="{D5CDD505-2E9C-101B-9397-08002B2CF9AE}" pid="10" name="MSIP_Label_52d06e56-1756-4005-87f1-1edc72dd4bdf_Enabled">
    <vt:lpwstr>true</vt:lpwstr>
  </property>
  <property fmtid="{D5CDD505-2E9C-101B-9397-08002B2CF9AE}" pid="11" name="MYENTSOE_Classification2">
    <vt:lpwstr/>
  </property>
  <property fmtid="{D5CDD505-2E9C-101B-9397-08002B2CF9AE}" pid="12" name="MYENTSOE_Classification3">
    <vt:lpwstr/>
  </property>
  <property fmtid="{D5CDD505-2E9C-101B-9397-08002B2CF9AE}" pid="13" name="MYENTSOE_PublicType">
    <vt:lpwstr>1;#Extranet|922fc1ba-0c8d-4fbf-b30d-83722d0f30f2</vt:lpwstr>
  </property>
  <property fmtid="{D5CDD505-2E9C-101B-9397-08002B2CF9AE}" pid="14" name="MYENTSOE_SharingType">
    <vt:lpwstr>3;#Private|dfe2726a-d7c6-4ddf-bdde-4ca133caf27d</vt:lpwstr>
  </property>
  <property fmtid="{D5CDD505-2E9C-101B-9397-08002B2CF9AE}" pid="15" name="MYENTSOE_DocumentClassification">
    <vt:lpwstr/>
  </property>
  <property fmtid="{D5CDD505-2E9C-101B-9397-08002B2CF9AE}" pid="16" name="MYENTSOE_Classification1">
    <vt:lpwstr/>
  </property>
  <property fmtid="{D5CDD505-2E9C-101B-9397-08002B2CF9AE}" pid="17" name="MYENTSOE_Section">
    <vt:lpwstr>2;#Board|6cf52795-9928-4b7b-a6e8-b4c224a978ea</vt:lpwstr>
  </property>
  <property fmtid="{D5CDD505-2E9C-101B-9397-08002B2CF9AE}" pid="18" name="MYENTSOE_Classification4">
    <vt:lpwstr/>
  </property>
  <property fmtid="{D5CDD505-2E9C-101B-9397-08002B2CF9AE}" pid="19" name="MYENTSOE_DataClassification">
    <vt:lpwstr/>
  </property>
  <property fmtid="{D5CDD505-2E9C-101B-9397-08002B2CF9AE}" pid="20" name="MSIP_Label_26326a25-05b5-4156-bd4d-89acce8cd3b1_Enabled">
    <vt:lpwstr>true</vt:lpwstr>
  </property>
  <property fmtid="{D5CDD505-2E9C-101B-9397-08002B2CF9AE}" pid="21" name="MSIP_Label_26326a25-05b5-4156-bd4d-89acce8cd3b1_SetDate">
    <vt:lpwstr>2026-10-06T13:48:57Z</vt:lpwstr>
  </property>
  <property fmtid="{D5CDD505-2E9C-101B-9397-08002B2CF9AE}" pid="22" name="MSIP_Label_26326a25-05b5-4156-bd4d-89acce8cd3b1_Method">
    <vt:lpwstr>Standard</vt:lpwstr>
  </property>
  <property fmtid="{D5CDD505-2E9C-101B-9397-08002B2CF9AE}" pid="23" name="MSIP_Label_26326a25-05b5-4156-bd4d-89acce8cd3b1_Name">
    <vt:lpwstr>Open within ENTSO-E</vt:lpwstr>
  </property>
  <property fmtid="{D5CDD505-2E9C-101B-9397-08002B2CF9AE}" pid="24" name="MSIP_Label_26326a25-05b5-4156-bd4d-89acce8cd3b1_SiteId">
    <vt:lpwstr>7ffbeccf-0c1b-496c-8978-89209c2d375d</vt:lpwstr>
  </property>
  <property fmtid="{D5CDD505-2E9C-101B-9397-08002B2CF9AE}" pid="25" name="MSIP_Label_26326a25-05b5-4156-bd4d-89acce8cd3b1_ActionId">
    <vt:lpwstr>ea87b894-9424-421e-945e-eccb65aa5b70</vt:lpwstr>
  </property>
  <property fmtid="{D5CDD505-2E9C-101B-9397-08002B2CF9AE}" pid="26" name="MSIP_Label_26326a25-05b5-4156-bd4d-89acce8cd3b1_ContentBits">
    <vt:lpwstr>0</vt:lpwstr>
  </property>
  <property fmtid="{D5CDD505-2E9C-101B-9397-08002B2CF9AE}" pid="27" name="MSIP_Label_26326a25-05b5-4156-bd4d-89acce8cd3b1_Tag">
    <vt:lpwstr>10, 3, 0, 2</vt:lpwstr>
  </property>
</Properties>
</file>